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701" r:id="rId5"/>
    <p:sldMasterId id="2147483716" r:id="rId6"/>
  </p:sldMasterIdLst>
  <p:notesMasterIdLst>
    <p:notesMasterId r:id="rId19"/>
  </p:notesMasterIdLst>
  <p:handoutMasterIdLst>
    <p:handoutMasterId r:id="rId20"/>
  </p:handoutMasterIdLst>
  <p:sldIdLst>
    <p:sldId id="256" r:id="rId7"/>
    <p:sldId id="264" r:id="rId8"/>
    <p:sldId id="641" r:id="rId9"/>
    <p:sldId id="632" r:id="rId10"/>
    <p:sldId id="266" r:id="rId11"/>
    <p:sldId id="295" r:id="rId12"/>
    <p:sldId id="642" r:id="rId13"/>
    <p:sldId id="257" r:id="rId14"/>
    <p:sldId id="260" r:id="rId15"/>
    <p:sldId id="262" r:id="rId16"/>
    <p:sldId id="26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6AF11-49E8-49B8-8037-C2486582D5F9}" v="133" dt="2023-11-17T00:02:23.012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4" y="7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g, Cindy Xinquan" userId="78ad1eb1-fb2e-4007-a6f2-652114d37b58" providerId="ADAL" clId="{2726AF11-49E8-49B8-8037-C2486582D5F9}"/>
    <pc:docChg chg="undo redo custSel addSld delSld modSld sldOrd addMainMaster delMainMaster">
      <pc:chgData name="Jiang, Cindy Xinquan" userId="78ad1eb1-fb2e-4007-a6f2-652114d37b58" providerId="ADAL" clId="{2726AF11-49E8-49B8-8037-C2486582D5F9}" dt="2023-11-17T00:04:22.593" v="967" actId="20577"/>
      <pc:docMkLst>
        <pc:docMk/>
      </pc:docMkLst>
      <pc:sldChg chg="modSp mod modClrScheme chgLayout">
        <pc:chgData name="Jiang, Cindy Xinquan" userId="78ad1eb1-fb2e-4007-a6f2-652114d37b58" providerId="ADAL" clId="{2726AF11-49E8-49B8-8037-C2486582D5F9}" dt="2023-11-15T22:16:09.160" v="72" actId="27636"/>
        <pc:sldMkLst>
          <pc:docMk/>
          <pc:sldMk cId="1642425379" sldId="256"/>
        </pc:sldMkLst>
        <pc:spChg chg="mod ord">
          <ac:chgData name="Jiang, Cindy Xinquan" userId="78ad1eb1-fb2e-4007-a6f2-652114d37b58" providerId="ADAL" clId="{2726AF11-49E8-49B8-8037-C2486582D5F9}" dt="2023-11-15T22:15:45.742" v="67" actId="20577"/>
          <ac:spMkLst>
            <pc:docMk/>
            <pc:sldMk cId="1642425379" sldId="256"/>
            <ac:spMk id="2" creationId="{216815C6-3AD0-46E6-A74A-1967BD91AF50}"/>
          </ac:spMkLst>
        </pc:spChg>
        <pc:spChg chg="mod ord">
          <ac:chgData name="Jiang, Cindy Xinquan" userId="78ad1eb1-fb2e-4007-a6f2-652114d37b58" providerId="ADAL" clId="{2726AF11-49E8-49B8-8037-C2486582D5F9}" dt="2023-11-15T22:16:09.160" v="72" actId="27636"/>
          <ac:spMkLst>
            <pc:docMk/>
            <pc:sldMk cId="1642425379" sldId="256"/>
            <ac:spMk id="3" creationId="{1901B20D-4C28-4DA3-ABBD-718C22A5E58B}"/>
          </ac:spMkLst>
        </pc:spChg>
      </pc:sldChg>
      <pc:sldChg chg="addSp delSp modSp mod setBg">
        <pc:chgData name="Jiang, Cindy Xinquan" userId="78ad1eb1-fb2e-4007-a6f2-652114d37b58" providerId="ADAL" clId="{2726AF11-49E8-49B8-8037-C2486582D5F9}" dt="2023-11-16T00:31:43.847" v="429" actId="26606"/>
        <pc:sldMkLst>
          <pc:docMk/>
          <pc:sldMk cId="0" sldId="257"/>
        </pc:sldMkLst>
        <pc:spChg chg="mod">
          <ac:chgData name="Jiang, Cindy Xinquan" userId="78ad1eb1-fb2e-4007-a6f2-652114d37b58" providerId="ADAL" clId="{2726AF11-49E8-49B8-8037-C2486582D5F9}" dt="2023-11-16T00:31:43.847" v="429" actId="26606"/>
          <ac:spMkLst>
            <pc:docMk/>
            <pc:sldMk cId="0" sldId="257"/>
            <ac:spMk id="2" creationId="{C457AA6A-DE3E-452A-8765-F4A9FE447D22}"/>
          </ac:spMkLst>
        </pc:spChg>
        <pc:spChg chg="mod">
          <ac:chgData name="Jiang, Cindy Xinquan" userId="78ad1eb1-fb2e-4007-a6f2-652114d37b58" providerId="ADAL" clId="{2726AF11-49E8-49B8-8037-C2486582D5F9}" dt="2023-11-16T00:31:43.847" v="429" actId="26606"/>
          <ac:spMkLst>
            <pc:docMk/>
            <pc:sldMk cId="0" sldId="257"/>
            <ac:spMk id="5" creationId="{5507D5D7-B1FE-44D4-9552-B7681E39C9D1}"/>
          </ac:spMkLst>
        </pc:spChg>
        <pc:spChg chg="mod ord">
          <ac:chgData name="Jiang, Cindy Xinquan" userId="78ad1eb1-fb2e-4007-a6f2-652114d37b58" providerId="ADAL" clId="{2726AF11-49E8-49B8-8037-C2486582D5F9}" dt="2023-11-16T00:31:43.847" v="429" actId="26606"/>
          <ac:spMkLst>
            <pc:docMk/>
            <pc:sldMk cId="0" sldId="257"/>
            <ac:spMk id="7" creationId="{3A099E40-2011-87DB-AA59-5AAA1223C267}"/>
          </ac:spMkLst>
        </pc:spChg>
        <pc:grpChg chg="add del">
          <ac:chgData name="Jiang, Cindy Xinquan" userId="78ad1eb1-fb2e-4007-a6f2-652114d37b58" providerId="ADAL" clId="{2726AF11-49E8-49B8-8037-C2486582D5F9}" dt="2023-11-16T00:31:43.847" v="429" actId="26606"/>
          <ac:grpSpMkLst>
            <pc:docMk/>
            <pc:sldMk cId="0" sldId="257"/>
            <ac:grpSpMk id="12" creationId="{6258F736-B256-8039-9DC6-F4E49A5C5AD5}"/>
          </ac:grpSpMkLst>
        </pc:grpChg>
        <pc:picChg chg="mod">
          <ac:chgData name="Jiang, Cindy Xinquan" userId="78ad1eb1-fb2e-4007-a6f2-652114d37b58" providerId="ADAL" clId="{2726AF11-49E8-49B8-8037-C2486582D5F9}" dt="2023-11-16T00:31:43.847" v="429" actId="26606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 setBg">
        <pc:chgData name="Jiang, Cindy Xinquan" userId="78ad1eb1-fb2e-4007-a6f2-652114d37b58" providerId="ADAL" clId="{2726AF11-49E8-49B8-8037-C2486582D5F9}" dt="2023-11-16T00:32:15.731" v="433" actId="14100"/>
        <pc:sldMkLst>
          <pc:docMk/>
          <pc:sldMk cId="0" sldId="260"/>
        </pc:sldMkLst>
        <pc:spChg chg="mod">
          <ac:chgData name="Jiang, Cindy Xinquan" userId="78ad1eb1-fb2e-4007-a6f2-652114d37b58" providerId="ADAL" clId="{2726AF11-49E8-49B8-8037-C2486582D5F9}" dt="2023-11-16T00:32:15.731" v="433" actId="14100"/>
          <ac:spMkLst>
            <pc:docMk/>
            <pc:sldMk cId="0" sldId="260"/>
            <ac:spMk id="2" creationId="{C457AA6A-DE3E-452A-8765-F4A9FE447D22}"/>
          </ac:spMkLst>
        </pc:spChg>
        <pc:spChg chg="mod ord">
          <ac:chgData name="Jiang, Cindy Xinquan" userId="78ad1eb1-fb2e-4007-a6f2-652114d37b58" providerId="ADAL" clId="{2726AF11-49E8-49B8-8037-C2486582D5F9}" dt="2023-11-16T00:32:10.380" v="432" actId="26606"/>
          <ac:spMkLst>
            <pc:docMk/>
            <pc:sldMk cId="0" sldId="260"/>
            <ac:spMk id="4" creationId="{744EFFE4-2B7B-74E8-0396-29C2F3EF62A7}"/>
          </ac:spMkLst>
        </pc:spChg>
        <pc:spChg chg="mod">
          <ac:chgData name="Jiang, Cindy Xinquan" userId="78ad1eb1-fb2e-4007-a6f2-652114d37b58" providerId="ADAL" clId="{2726AF11-49E8-49B8-8037-C2486582D5F9}" dt="2023-11-16T00:32:10.380" v="432" actId="26606"/>
          <ac:spMkLst>
            <pc:docMk/>
            <pc:sldMk cId="0" sldId="260"/>
            <ac:spMk id="5" creationId="{5507D5D7-B1FE-44D4-9552-B7681E39C9D1}"/>
          </ac:spMkLst>
        </pc:spChg>
        <pc:grpChg chg="add del">
          <ac:chgData name="Jiang, Cindy Xinquan" userId="78ad1eb1-fb2e-4007-a6f2-652114d37b58" providerId="ADAL" clId="{2726AF11-49E8-49B8-8037-C2486582D5F9}" dt="2023-11-16T00:32:10.380" v="432" actId="26606"/>
          <ac:grpSpMkLst>
            <pc:docMk/>
            <pc:sldMk cId="0" sldId="260"/>
            <ac:grpSpMk id="10" creationId="{6258F736-B256-8039-9DC6-F4E49A5C5AD5}"/>
          </ac:grpSpMkLst>
        </pc:grpChg>
        <pc:picChg chg="mod">
          <ac:chgData name="Jiang, Cindy Xinquan" userId="78ad1eb1-fb2e-4007-a6f2-652114d37b58" providerId="ADAL" clId="{2726AF11-49E8-49B8-8037-C2486582D5F9}" dt="2023-11-16T00:32:10.380" v="432" actId="26606"/>
          <ac:picMkLst>
            <pc:docMk/>
            <pc:sldMk cId="0" sldId="260"/>
            <ac:picMk id="3" creationId="{00000000-0000-0000-0000-000000000000}"/>
          </ac:picMkLst>
        </pc:picChg>
      </pc:sldChg>
      <pc:sldChg chg="modSp mod">
        <pc:chgData name="Jiang, Cindy Xinquan" userId="78ad1eb1-fb2e-4007-a6f2-652114d37b58" providerId="ADAL" clId="{2726AF11-49E8-49B8-8037-C2486582D5F9}" dt="2023-11-17T00:03:10.846" v="966" actId="20577"/>
        <pc:sldMkLst>
          <pc:docMk/>
          <pc:sldMk cId="0" sldId="262"/>
        </pc:sldMkLst>
        <pc:spChg chg="mod">
          <ac:chgData name="Jiang, Cindy Xinquan" userId="78ad1eb1-fb2e-4007-a6f2-652114d37b58" providerId="ADAL" clId="{2726AF11-49E8-49B8-8037-C2486582D5F9}" dt="2023-11-17T00:03:10.846" v="966" actId="20577"/>
          <ac:spMkLst>
            <pc:docMk/>
            <pc:sldMk cId="0" sldId="262"/>
            <ac:spMk id="2" creationId="{C457AA6A-DE3E-452A-8765-F4A9FE447D22}"/>
          </ac:spMkLst>
        </pc:spChg>
      </pc:sldChg>
      <pc:sldChg chg="del">
        <pc:chgData name="Jiang, Cindy Xinquan" userId="78ad1eb1-fb2e-4007-a6f2-652114d37b58" providerId="ADAL" clId="{2726AF11-49E8-49B8-8037-C2486582D5F9}" dt="2023-11-16T00:25:37.301" v="322" actId="47"/>
        <pc:sldMkLst>
          <pc:docMk/>
          <pc:sldMk cId="3628637217" sldId="262"/>
        </pc:sldMkLst>
      </pc:sldChg>
      <pc:sldChg chg="modSp mod">
        <pc:chgData name="Jiang, Cindy Xinquan" userId="78ad1eb1-fb2e-4007-a6f2-652114d37b58" providerId="ADAL" clId="{2726AF11-49E8-49B8-8037-C2486582D5F9}" dt="2023-11-17T00:04:22.593" v="967" actId="20577"/>
        <pc:sldMkLst>
          <pc:docMk/>
          <pc:sldMk cId="0" sldId="263"/>
        </pc:sldMkLst>
        <pc:spChg chg="mod">
          <ac:chgData name="Jiang, Cindy Xinquan" userId="78ad1eb1-fb2e-4007-a6f2-652114d37b58" providerId="ADAL" clId="{2726AF11-49E8-49B8-8037-C2486582D5F9}" dt="2023-11-17T00:04:22.593" v="967" actId="20577"/>
          <ac:spMkLst>
            <pc:docMk/>
            <pc:sldMk cId="0" sldId="263"/>
            <ac:spMk id="2" creationId="{C457AA6A-DE3E-452A-8765-F4A9FE447D22}"/>
          </ac:spMkLst>
        </pc:spChg>
      </pc:sldChg>
      <pc:sldChg chg="modSp mod modClrScheme chgLayout">
        <pc:chgData name="Jiang, Cindy Xinquan" userId="78ad1eb1-fb2e-4007-a6f2-652114d37b58" providerId="ADAL" clId="{2726AF11-49E8-49B8-8037-C2486582D5F9}" dt="2023-11-16T00:39:18.284" v="714" actId="20577"/>
        <pc:sldMkLst>
          <pc:docMk/>
          <pc:sldMk cId="1346372204" sldId="264"/>
        </pc:sldMkLst>
        <pc:spChg chg="mod ord">
          <ac:chgData name="Jiang, Cindy Xinquan" userId="78ad1eb1-fb2e-4007-a6f2-652114d37b58" providerId="ADAL" clId="{2726AF11-49E8-49B8-8037-C2486582D5F9}" dt="2023-11-16T00:26:03.320" v="324" actId="27636"/>
          <ac:spMkLst>
            <pc:docMk/>
            <pc:sldMk cId="1346372204" sldId="264"/>
            <ac:spMk id="2" creationId="{537E1C88-627C-4655-A4FB-0BB02EDB078A}"/>
          </ac:spMkLst>
        </pc:spChg>
        <pc:spChg chg="mod ord">
          <ac:chgData name="Jiang, Cindy Xinquan" userId="78ad1eb1-fb2e-4007-a6f2-652114d37b58" providerId="ADAL" clId="{2726AF11-49E8-49B8-8037-C2486582D5F9}" dt="2023-11-16T00:39:18.284" v="714" actId="20577"/>
          <ac:spMkLst>
            <pc:docMk/>
            <pc:sldMk cId="1346372204" sldId="264"/>
            <ac:spMk id="3" creationId="{033634FE-ADF0-4BC3-A0A9-447EA9DD096B}"/>
          </ac:spMkLst>
        </pc:spChg>
        <pc:spChg chg="mod ord">
          <ac:chgData name="Jiang, Cindy Xinquan" userId="78ad1eb1-fb2e-4007-a6f2-652114d37b58" providerId="ADAL" clId="{2726AF11-49E8-49B8-8037-C2486582D5F9}" dt="2023-11-16T00:26:03.302" v="323" actId="700"/>
          <ac:spMkLst>
            <pc:docMk/>
            <pc:sldMk cId="1346372204" sldId="264"/>
            <ac:spMk id="4" creationId="{5C2ACA2A-6BBE-47CF-B76F-F56C9DBF77E6}"/>
          </ac:spMkLst>
        </pc:spChg>
        <pc:spChg chg="mod ord">
          <ac:chgData name="Jiang, Cindy Xinquan" userId="78ad1eb1-fb2e-4007-a6f2-652114d37b58" providerId="ADAL" clId="{2726AF11-49E8-49B8-8037-C2486582D5F9}" dt="2023-11-16T00:26:03.302" v="323" actId="700"/>
          <ac:spMkLst>
            <pc:docMk/>
            <pc:sldMk cId="1346372204" sldId="264"/>
            <ac:spMk id="5" creationId="{396A095E-DB05-47EC-A2D5-47398A4A00B4}"/>
          </ac:spMkLst>
        </pc:spChg>
        <pc:spChg chg="mod ord">
          <ac:chgData name="Jiang, Cindy Xinquan" userId="78ad1eb1-fb2e-4007-a6f2-652114d37b58" providerId="ADAL" clId="{2726AF11-49E8-49B8-8037-C2486582D5F9}" dt="2023-11-16T00:26:03.302" v="323" actId="700"/>
          <ac:spMkLst>
            <pc:docMk/>
            <pc:sldMk cId="1346372204" sldId="264"/>
            <ac:spMk id="6" creationId="{C23C3221-5F04-4CA7-A86A-EEA8566A1735}"/>
          </ac:spMkLst>
        </pc:spChg>
      </pc:sldChg>
      <pc:sldChg chg="addSp delSp modSp add del mod modClrScheme chgLayout">
        <pc:chgData name="Jiang, Cindy Xinquan" userId="78ad1eb1-fb2e-4007-a6f2-652114d37b58" providerId="ADAL" clId="{2726AF11-49E8-49B8-8037-C2486582D5F9}" dt="2023-11-16T00:28:30.128" v="336" actId="20577"/>
        <pc:sldMkLst>
          <pc:docMk/>
          <pc:sldMk cId="2121178069" sldId="266"/>
        </pc:sldMkLst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2" creationId="{5CE54ABB-4929-4810-950B-2DAEA0A5BAB4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3" creationId="{D5E1C399-8F48-44F5-9461-3C89866D4CE1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4" creationId="{A112B089-A8F9-45B1-BE6E-EAC10163F082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5" creationId="{CF515C5D-2CDB-4E66-B2B8-1451BC44247F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6" creationId="{0FE22F9B-4BF8-41DC-8F1C-836B546E59AD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7" creationId="{6B35F89A-6CDF-41F7-BD87-18B45BD7330B}"/>
          </ac:spMkLst>
        </pc:spChg>
        <pc:spChg chg="mod ord">
          <ac:chgData name="Jiang, Cindy Xinquan" userId="78ad1eb1-fb2e-4007-a6f2-652114d37b58" providerId="ADAL" clId="{2726AF11-49E8-49B8-8037-C2486582D5F9}" dt="2023-11-16T00:28:30.128" v="336" actId="20577"/>
          <ac:spMkLst>
            <pc:docMk/>
            <pc:sldMk cId="2121178069" sldId="266"/>
            <ac:spMk id="8" creationId="{E92B9716-8D44-4864-8986-720957B34362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9" creationId="{7B78F7A0-88C5-4940-B21C-099F472F39F9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0" creationId="{D2186069-FC8E-433D-9BB4-942220CE8CFB}"/>
          </ac:spMkLst>
        </pc:spChg>
        <pc:spChg chg="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1" creationId="{BAD5B6F4-0A90-447A-A1AE-D75C934B6B29}"/>
          </ac:spMkLst>
        </pc:spChg>
        <pc:spChg chg="add del 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2" creationId="{160AAD4B-A206-D986-3549-2D1EFF7C65B4}"/>
          </ac:spMkLst>
        </pc:spChg>
        <pc:spChg chg="add del 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3" creationId="{2F675833-586C-A35E-FD62-5E0B226DB5D5}"/>
          </ac:spMkLst>
        </pc:spChg>
        <pc:spChg chg="add del 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4" creationId="{CA26DB08-52A6-55D4-BAB3-F465FCAE7FD0}"/>
          </ac:spMkLst>
        </pc:spChg>
        <pc:spChg chg="add del mod ord">
          <ac:chgData name="Jiang, Cindy Xinquan" userId="78ad1eb1-fb2e-4007-a6f2-652114d37b58" providerId="ADAL" clId="{2726AF11-49E8-49B8-8037-C2486582D5F9}" dt="2023-11-16T00:27:54.067" v="334" actId="700"/>
          <ac:spMkLst>
            <pc:docMk/>
            <pc:sldMk cId="2121178069" sldId="266"/>
            <ac:spMk id="15" creationId="{287A306C-55DF-E187-12EA-7ACACD28A399}"/>
          </ac:spMkLst>
        </pc:spChg>
      </pc:sldChg>
      <pc:sldChg chg="del">
        <pc:chgData name="Jiang, Cindy Xinquan" userId="78ad1eb1-fb2e-4007-a6f2-652114d37b58" providerId="ADAL" clId="{2726AF11-49E8-49B8-8037-C2486582D5F9}" dt="2023-11-15T22:18:49.238" v="146" actId="47"/>
        <pc:sldMkLst>
          <pc:docMk/>
          <pc:sldMk cId="460935096" sldId="271"/>
        </pc:sldMkLst>
      </pc:sldChg>
      <pc:sldChg chg="addSp delSp modSp mod modClrScheme chgLayout">
        <pc:chgData name="Jiang, Cindy Xinquan" userId="78ad1eb1-fb2e-4007-a6f2-652114d37b58" providerId="ADAL" clId="{2726AF11-49E8-49B8-8037-C2486582D5F9}" dt="2023-11-16T00:30:52.656" v="427" actId="26606"/>
        <pc:sldMkLst>
          <pc:docMk/>
          <pc:sldMk cId="920173932" sldId="275"/>
        </pc:sldMkLst>
        <pc:spChg chg="mod ord">
          <ac:chgData name="Jiang, Cindy Xinquan" userId="78ad1eb1-fb2e-4007-a6f2-652114d37b58" providerId="ADAL" clId="{2726AF11-49E8-49B8-8037-C2486582D5F9}" dt="2023-11-16T00:30:52.656" v="427" actId="26606"/>
          <ac:spMkLst>
            <pc:docMk/>
            <pc:sldMk cId="920173932" sldId="275"/>
            <ac:spMk id="2" creationId="{38FFA191-5CCC-43CB-BD83-4F80ED362608}"/>
          </ac:spMkLst>
        </pc:spChg>
        <pc:spChg chg="mod ord">
          <ac:chgData name="Jiang, Cindy Xinquan" userId="78ad1eb1-fb2e-4007-a6f2-652114d37b58" providerId="ADAL" clId="{2726AF11-49E8-49B8-8037-C2486582D5F9}" dt="2023-11-16T00:30:52.656" v="427" actId="26606"/>
          <ac:spMkLst>
            <pc:docMk/>
            <pc:sldMk cId="920173932" sldId="275"/>
            <ac:spMk id="3" creationId="{E14BBEAF-B516-45F4-9EF6-A9F65111580F}"/>
          </ac:spMkLst>
        </pc:spChg>
        <pc:spChg chg="mod ord modVis">
          <ac:chgData name="Jiang, Cindy Xinquan" userId="78ad1eb1-fb2e-4007-a6f2-652114d37b58" providerId="ADAL" clId="{2726AF11-49E8-49B8-8037-C2486582D5F9}" dt="2023-11-16T00:30:52.656" v="427" actId="26606"/>
          <ac:spMkLst>
            <pc:docMk/>
            <pc:sldMk cId="920173932" sldId="275"/>
            <ac:spMk id="4" creationId="{13F8C8B5-F6EC-489B-BD0F-CD89A73CAB3A}"/>
          </ac:spMkLst>
        </pc:spChg>
        <pc:spChg chg="mod ord">
          <ac:chgData name="Jiang, Cindy Xinquan" userId="78ad1eb1-fb2e-4007-a6f2-652114d37b58" providerId="ADAL" clId="{2726AF11-49E8-49B8-8037-C2486582D5F9}" dt="2023-11-16T00:30:52.656" v="427" actId="26606"/>
          <ac:spMkLst>
            <pc:docMk/>
            <pc:sldMk cId="920173932" sldId="275"/>
            <ac:spMk id="5" creationId="{11AEA823-8519-4F9D-81FA-3673131076FC}"/>
          </ac:spMkLst>
        </pc:spChg>
        <pc:spChg chg="mod ord">
          <ac:chgData name="Jiang, Cindy Xinquan" userId="78ad1eb1-fb2e-4007-a6f2-652114d37b58" providerId="ADAL" clId="{2726AF11-49E8-49B8-8037-C2486582D5F9}" dt="2023-11-16T00:30:52.656" v="427" actId="26606"/>
          <ac:spMkLst>
            <pc:docMk/>
            <pc:sldMk cId="920173932" sldId="275"/>
            <ac:spMk id="6" creationId="{BAEFF51B-0E28-4171-AE7C-A31AAB42BC73}"/>
          </ac:spMkLst>
        </pc:spChg>
        <pc:spChg chg="add del mod">
          <ac:chgData name="Jiang, Cindy Xinquan" userId="78ad1eb1-fb2e-4007-a6f2-652114d37b58" providerId="ADAL" clId="{2726AF11-49E8-49B8-8037-C2486582D5F9}" dt="2023-11-16T00:30:09.049" v="416" actId="26606"/>
          <ac:spMkLst>
            <pc:docMk/>
            <pc:sldMk cId="920173932" sldId="275"/>
            <ac:spMk id="11" creationId="{5A02F6FB-EAB4-400D-A1C6-7945854BE4FD}"/>
          </ac:spMkLst>
        </pc:spChg>
        <pc:picChg chg="add del">
          <ac:chgData name="Jiang, Cindy Xinquan" userId="78ad1eb1-fb2e-4007-a6f2-652114d37b58" providerId="ADAL" clId="{2726AF11-49E8-49B8-8037-C2486582D5F9}" dt="2023-11-16T00:30:02.916" v="414" actId="26606"/>
          <ac:picMkLst>
            <pc:docMk/>
            <pc:sldMk cId="920173932" sldId="275"/>
            <ac:picMk id="8" creationId="{DFC379BE-D22F-B1C4-C282-58990A04CA6E}"/>
          </ac:picMkLst>
        </pc:picChg>
        <pc:picChg chg="add">
          <ac:chgData name="Jiang, Cindy Xinquan" userId="78ad1eb1-fb2e-4007-a6f2-652114d37b58" providerId="ADAL" clId="{2726AF11-49E8-49B8-8037-C2486582D5F9}" dt="2023-11-16T00:30:52.656" v="427" actId="26606"/>
          <ac:picMkLst>
            <pc:docMk/>
            <pc:sldMk cId="920173932" sldId="275"/>
            <ac:picMk id="9" creationId="{42F40DB7-66B5-4B96-C342-DBB06DD16F60}"/>
          </ac:picMkLst>
        </pc:picChg>
        <pc:picChg chg="add del">
          <ac:chgData name="Jiang, Cindy Xinquan" userId="78ad1eb1-fb2e-4007-a6f2-652114d37b58" providerId="ADAL" clId="{2726AF11-49E8-49B8-8037-C2486582D5F9}" dt="2023-11-16T00:30:42.998" v="426" actId="478"/>
          <ac:picMkLst>
            <pc:docMk/>
            <pc:sldMk cId="920173932" sldId="275"/>
            <ac:picMk id="13" creationId="{CCF99D90-A147-96D9-4D14-A97A612BBE02}"/>
          </ac:picMkLst>
        </pc:picChg>
      </pc:sldChg>
      <pc:sldChg chg="addSp delSp modSp del mod modClrScheme chgLayout">
        <pc:chgData name="Jiang, Cindy Xinquan" userId="78ad1eb1-fb2e-4007-a6f2-652114d37b58" providerId="ADAL" clId="{2726AF11-49E8-49B8-8037-C2486582D5F9}" dt="2023-11-15T22:18:24.184" v="142" actId="47"/>
        <pc:sldMkLst>
          <pc:docMk/>
          <pc:sldMk cId="2069393026" sldId="278"/>
        </pc:sldMkLst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2" creationId="{8A4E0A63-A388-49B1-A04E-27CE9BD622EF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3" creationId="{005C44B1-BA82-483C-BD91-F89067442F9E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4" creationId="{79ED4A67-3A46-4F54-A12A-EAE1B53E6457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5" creationId="{06E82690-B145-4D4F-B2D1-0B2A8C50FD71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6" creationId="{7640DF9D-0C9E-4C5D-9635-6B4DE10CCEE5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7" creationId="{40297407-CE4E-4284-879D-AEC395713625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8" creationId="{F5C3A7BE-F7FC-4942-A31A-491A8A806103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9" creationId="{95CCE699-03D1-4642-B46A-B14EF17DA183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10" creationId="{BC1DF189-6F2F-4C21-88CC-C82D3D0D147B}"/>
          </ac:spMkLst>
        </pc:spChg>
        <pc:spChg chg="add del 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11" creationId="{7EB11602-67B9-4CEE-B63F-AE6EE9FC277B}"/>
          </ac:spMkLst>
        </pc:spChg>
        <pc:spChg chg="mod ord">
          <ac:chgData name="Jiang, Cindy Xinquan" userId="78ad1eb1-fb2e-4007-a6f2-652114d37b58" providerId="ADAL" clId="{2726AF11-49E8-49B8-8037-C2486582D5F9}" dt="2023-11-15T22:18:17.330" v="141" actId="700"/>
          <ac:spMkLst>
            <pc:docMk/>
            <pc:sldMk cId="2069393026" sldId="278"/>
            <ac:spMk id="32" creationId="{D5DB19F8-B538-4965-BA90-ED372B99F5DC}"/>
          </ac:spMkLst>
        </pc:spChg>
      </pc:sldChg>
      <pc:sldChg chg="modSp del mod modClrScheme chgLayout">
        <pc:chgData name="Jiang, Cindy Xinquan" userId="78ad1eb1-fb2e-4007-a6f2-652114d37b58" providerId="ADAL" clId="{2726AF11-49E8-49B8-8037-C2486582D5F9}" dt="2023-11-15T22:17:05.006" v="119" actId="47"/>
        <pc:sldMkLst>
          <pc:docMk/>
          <pc:sldMk cId="1844941827" sldId="289"/>
        </pc:sldMkLst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2" creationId="{75031FE9-9059-4FE8-B4AC-9771F23A1B89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3" creationId="{D4A2EB3F-4D60-451F-8F45-7D6654D2FCD9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4" creationId="{AC1C80FB-53F9-42EE-B1E6-D0F998EC5DFA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5" creationId="{E81BA2B5-6A90-4204-ABDD-7183FBB03A02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6" creationId="{7E7D4C34-22A0-4D54-A07D-E1E9A11463E5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7" creationId="{301D392D-FB66-47A0-B628-5ADE822A2CFF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8" creationId="{51C26CE0-2506-4B44-A26F-C12BFA5B18B5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9" creationId="{868F40F8-BF35-45E9-B3DD-5436362D746E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10" creationId="{7F39C97C-2DDC-4706-B96C-B02FAE53A426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20" creationId="{A74D661B-510C-4CF2-BF77-3EAFB649883D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21" creationId="{7E44CAC0-3B5A-49F6-A2CB-0BC80D111A87}"/>
          </ac:spMkLst>
        </pc:spChg>
        <pc:spChg chg="mod ord">
          <ac:chgData name="Jiang, Cindy Xinquan" userId="78ad1eb1-fb2e-4007-a6f2-652114d37b58" providerId="ADAL" clId="{2726AF11-49E8-49B8-8037-C2486582D5F9}" dt="2023-11-15T22:16:21.417" v="83" actId="700"/>
          <ac:spMkLst>
            <pc:docMk/>
            <pc:sldMk cId="1844941827" sldId="289"/>
            <ac:spMk id="22" creationId="{5D1BD041-3428-4D62-934F-F3FF6D36F90F}"/>
          </ac:spMkLst>
        </pc:spChg>
      </pc:sldChg>
      <pc:sldChg chg="del">
        <pc:chgData name="Jiang, Cindy Xinquan" userId="78ad1eb1-fb2e-4007-a6f2-652114d37b58" providerId="ADAL" clId="{2726AF11-49E8-49B8-8037-C2486582D5F9}" dt="2023-11-15T22:18:48.414" v="145" actId="47"/>
        <pc:sldMkLst>
          <pc:docMk/>
          <pc:sldMk cId="1057409390" sldId="293"/>
        </pc:sldMkLst>
      </pc:sldChg>
      <pc:sldChg chg="addSp delSp modSp new del mod ord modClrScheme chgLayout">
        <pc:chgData name="Jiang, Cindy Xinquan" userId="78ad1eb1-fb2e-4007-a6f2-652114d37b58" providerId="ADAL" clId="{2726AF11-49E8-49B8-8037-C2486582D5F9}" dt="2023-11-16T00:25:15.859" v="319" actId="47"/>
        <pc:sldMkLst>
          <pc:docMk/>
          <pc:sldMk cId="1582443253" sldId="294"/>
        </pc:sldMkLst>
        <pc:spChg chg="add del mod ord">
          <ac:chgData name="Jiang, Cindy Xinquan" userId="78ad1eb1-fb2e-4007-a6f2-652114d37b58" providerId="ADAL" clId="{2726AF11-49E8-49B8-8037-C2486582D5F9}" dt="2023-11-15T22:16:56.960" v="118" actId="20577"/>
          <ac:spMkLst>
            <pc:docMk/>
            <pc:sldMk cId="1582443253" sldId="294"/>
            <ac:spMk id="2" creationId="{8464FA04-96B1-956E-C489-01CF0FDCC176}"/>
          </ac:spMkLst>
        </pc:spChg>
        <pc:spChg chg="add del mod ord">
          <ac:chgData name="Jiang, Cindy Xinquan" userId="78ad1eb1-fb2e-4007-a6f2-652114d37b58" providerId="ADAL" clId="{2726AF11-49E8-49B8-8037-C2486582D5F9}" dt="2023-11-15T22:16:33.863" v="85" actId="700"/>
          <ac:spMkLst>
            <pc:docMk/>
            <pc:sldMk cId="1582443253" sldId="294"/>
            <ac:spMk id="3" creationId="{480A9490-EACB-5232-6D84-ACC4629E52D3}"/>
          </ac:spMkLst>
        </pc:spChg>
        <pc:spChg chg="mod ord">
          <ac:chgData name="Jiang, Cindy Xinquan" userId="78ad1eb1-fb2e-4007-a6f2-652114d37b58" providerId="ADAL" clId="{2726AF11-49E8-49B8-8037-C2486582D5F9}" dt="2023-11-15T22:16:33.863" v="85" actId="700"/>
          <ac:spMkLst>
            <pc:docMk/>
            <pc:sldMk cId="1582443253" sldId="294"/>
            <ac:spMk id="4" creationId="{8DF3FE01-2E74-762B-5C5A-F5C9F7C46921}"/>
          </ac:spMkLst>
        </pc:spChg>
        <pc:spChg chg="add del mod ord">
          <ac:chgData name="Jiang, Cindy Xinquan" userId="78ad1eb1-fb2e-4007-a6f2-652114d37b58" providerId="ADAL" clId="{2726AF11-49E8-49B8-8037-C2486582D5F9}" dt="2023-11-15T22:16:33.863" v="85" actId="700"/>
          <ac:spMkLst>
            <pc:docMk/>
            <pc:sldMk cId="1582443253" sldId="294"/>
            <ac:spMk id="5" creationId="{E91B2B9C-1480-2D09-68B5-397E2EDEDC8C}"/>
          </ac:spMkLst>
        </pc:spChg>
        <pc:spChg chg="add del mod ord">
          <ac:chgData name="Jiang, Cindy Xinquan" userId="78ad1eb1-fb2e-4007-a6f2-652114d37b58" providerId="ADAL" clId="{2726AF11-49E8-49B8-8037-C2486582D5F9}" dt="2023-11-15T22:16:33.863" v="85" actId="700"/>
          <ac:spMkLst>
            <pc:docMk/>
            <pc:sldMk cId="1582443253" sldId="294"/>
            <ac:spMk id="6" creationId="{DA33FFF8-9AB8-B441-3A8D-CB8A9BCB46EE}"/>
          </ac:spMkLst>
        </pc:spChg>
      </pc:sldChg>
      <pc:sldChg chg="new del">
        <pc:chgData name="Jiang, Cindy Xinquan" userId="78ad1eb1-fb2e-4007-a6f2-652114d37b58" providerId="ADAL" clId="{2726AF11-49E8-49B8-8037-C2486582D5F9}" dt="2023-11-15T22:19:38.693" v="168" actId="47"/>
        <pc:sldMkLst>
          <pc:docMk/>
          <pc:sldMk cId="837091830" sldId="295"/>
        </pc:sldMkLst>
      </pc:sldChg>
      <pc:sldChg chg="addSp modSp del mod ord">
        <pc:chgData name="Jiang, Cindy Xinquan" userId="78ad1eb1-fb2e-4007-a6f2-652114d37b58" providerId="ADAL" clId="{2726AF11-49E8-49B8-8037-C2486582D5F9}" dt="2023-11-16T00:17:27.982" v="265" actId="20577"/>
        <pc:sldMkLst>
          <pc:docMk/>
          <pc:sldMk cId="2615620383" sldId="295"/>
        </pc:sldMkLst>
        <pc:spChg chg="add mod">
          <ac:chgData name="Jiang, Cindy Xinquan" userId="78ad1eb1-fb2e-4007-a6f2-652114d37b58" providerId="ADAL" clId="{2726AF11-49E8-49B8-8037-C2486582D5F9}" dt="2023-11-16T00:17:27.982" v="265" actId="20577"/>
          <ac:spMkLst>
            <pc:docMk/>
            <pc:sldMk cId="2615620383" sldId="295"/>
            <ac:spMk id="2" creationId="{9B0C64C4-D7BE-7DF6-4109-B3C30F194375}"/>
          </ac:spMkLst>
        </pc:spChg>
      </pc:sldChg>
      <pc:sldChg chg="del">
        <pc:chgData name="Jiang, Cindy Xinquan" userId="78ad1eb1-fb2e-4007-a6f2-652114d37b58" providerId="ADAL" clId="{2726AF11-49E8-49B8-8037-C2486582D5F9}" dt="2023-11-16T00:19:37.677" v="268"/>
        <pc:sldMkLst>
          <pc:docMk/>
          <pc:sldMk cId="2914943637" sldId="296"/>
        </pc:sldMkLst>
      </pc:sldChg>
      <pc:sldChg chg="del">
        <pc:chgData name="Jiang, Cindy Xinquan" userId="78ad1eb1-fb2e-4007-a6f2-652114d37b58" providerId="ADAL" clId="{2726AF11-49E8-49B8-8037-C2486582D5F9}" dt="2023-11-16T00:20:28.295" v="269" actId="47"/>
        <pc:sldMkLst>
          <pc:docMk/>
          <pc:sldMk cId="2957601120" sldId="296"/>
        </pc:sldMkLst>
      </pc:sldChg>
      <pc:sldChg chg="new del">
        <pc:chgData name="Jiang, Cindy Xinquan" userId="78ad1eb1-fb2e-4007-a6f2-652114d37b58" providerId="ADAL" clId="{2726AF11-49E8-49B8-8037-C2486582D5F9}" dt="2023-11-16T00:19:28.128" v="267" actId="47"/>
        <pc:sldMkLst>
          <pc:docMk/>
          <pc:sldMk cId="3052890810" sldId="296"/>
        </pc:sldMkLst>
      </pc:sldChg>
      <pc:sldChg chg="modSp del mod">
        <pc:chgData name="Jiang, Cindy Xinquan" userId="78ad1eb1-fb2e-4007-a6f2-652114d37b58" providerId="ADAL" clId="{2726AF11-49E8-49B8-8037-C2486582D5F9}" dt="2023-11-16T00:38:19.583" v="648" actId="6549"/>
        <pc:sldMkLst>
          <pc:docMk/>
          <pc:sldMk cId="2986839392" sldId="632"/>
        </pc:sldMkLst>
        <pc:spChg chg="mod">
          <ac:chgData name="Jiang, Cindy Xinquan" userId="78ad1eb1-fb2e-4007-a6f2-652114d37b58" providerId="ADAL" clId="{2726AF11-49E8-49B8-8037-C2486582D5F9}" dt="2023-11-16T00:23:09.861" v="296"/>
          <ac:spMkLst>
            <pc:docMk/>
            <pc:sldMk cId="2986839392" sldId="632"/>
            <ac:spMk id="2" creationId="{B2B00195-916D-4227-8ACC-D2430B7AA42C}"/>
          </ac:spMkLst>
        </pc:spChg>
        <pc:spChg chg="mod">
          <ac:chgData name="Jiang, Cindy Xinquan" userId="78ad1eb1-fb2e-4007-a6f2-652114d37b58" providerId="ADAL" clId="{2726AF11-49E8-49B8-8037-C2486582D5F9}" dt="2023-11-16T00:38:19.583" v="648" actId="6549"/>
          <ac:spMkLst>
            <pc:docMk/>
            <pc:sldMk cId="2986839392" sldId="632"/>
            <ac:spMk id="4" creationId="{036D0BE2-A2DE-4ECD-AB31-ACD5E43EB654}"/>
          </ac:spMkLst>
        </pc:spChg>
      </pc:sldChg>
      <pc:sldChg chg="modSp del mod ord">
        <pc:chgData name="Jiang, Cindy Xinquan" userId="78ad1eb1-fb2e-4007-a6f2-652114d37b58" providerId="ADAL" clId="{2726AF11-49E8-49B8-8037-C2486582D5F9}" dt="2023-11-16T00:36:44.863" v="558" actId="20577"/>
        <pc:sldMkLst>
          <pc:docMk/>
          <pc:sldMk cId="3074610308" sldId="641"/>
        </pc:sldMkLst>
        <pc:spChg chg="mod">
          <ac:chgData name="Jiang, Cindy Xinquan" userId="78ad1eb1-fb2e-4007-a6f2-652114d37b58" providerId="ADAL" clId="{2726AF11-49E8-49B8-8037-C2486582D5F9}" dt="2023-11-16T00:24:33.280" v="316" actId="20577"/>
          <ac:spMkLst>
            <pc:docMk/>
            <pc:sldMk cId="3074610308" sldId="641"/>
            <ac:spMk id="2" creationId="{67436E7D-7907-435A-9E45-CF73CEAAF9D4}"/>
          </ac:spMkLst>
        </pc:spChg>
        <pc:graphicFrameChg chg="mod">
          <ac:chgData name="Jiang, Cindy Xinquan" userId="78ad1eb1-fb2e-4007-a6f2-652114d37b58" providerId="ADAL" clId="{2726AF11-49E8-49B8-8037-C2486582D5F9}" dt="2023-11-16T00:36:44.863" v="558" actId="20577"/>
          <ac:graphicFrameMkLst>
            <pc:docMk/>
            <pc:sldMk cId="3074610308" sldId="641"/>
            <ac:graphicFrameMk id="6" creationId="{98BEDCB1-089C-8021-963C-F729C4D519B9}"/>
          </ac:graphicFrameMkLst>
        </pc:graphicFrameChg>
      </pc:sldChg>
      <pc:sldChg chg="addSp delSp modSp new mod setBg modClrScheme chgLayout">
        <pc:chgData name="Jiang, Cindy Xinquan" userId="78ad1eb1-fb2e-4007-a6f2-652114d37b58" providerId="ADAL" clId="{2726AF11-49E8-49B8-8037-C2486582D5F9}" dt="2023-11-16T00:57:54.676" v="892" actId="6549"/>
        <pc:sldMkLst>
          <pc:docMk/>
          <pc:sldMk cId="2696887239" sldId="642"/>
        </pc:sldMkLst>
        <pc:spChg chg="mod ord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2" creationId="{D7F94AFE-2592-42EF-04A0-3B31618ED50E}"/>
          </ac:spMkLst>
        </pc:spChg>
        <pc:spChg chg="mod ord">
          <ac:chgData name="Jiang, Cindy Xinquan" userId="78ad1eb1-fb2e-4007-a6f2-652114d37b58" providerId="ADAL" clId="{2726AF11-49E8-49B8-8037-C2486582D5F9}" dt="2023-11-16T00:57:54.676" v="892" actId="6549"/>
          <ac:spMkLst>
            <pc:docMk/>
            <pc:sldMk cId="2696887239" sldId="642"/>
            <ac:spMk id="3" creationId="{EDC27975-573C-D45B-64FF-94ABC65225C3}"/>
          </ac:spMkLst>
        </pc:spChg>
        <pc:spChg chg="mod ord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4" creationId="{97DE1C12-8207-D506-C6EB-C697534FB341}"/>
          </ac:spMkLst>
        </pc:spChg>
        <pc:spChg chg="add del">
          <ac:chgData name="Jiang, Cindy Xinquan" userId="78ad1eb1-fb2e-4007-a6f2-652114d37b58" providerId="ADAL" clId="{2726AF11-49E8-49B8-8037-C2486582D5F9}" dt="2023-11-16T00:46:37.365" v="817" actId="22"/>
          <ac:spMkLst>
            <pc:docMk/>
            <pc:sldMk cId="2696887239" sldId="642"/>
            <ac:spMk id="6" creationId="{9730A048-3479-3900-BA0B-D10ED2D885A7}"/>
          </ac:spMkLst>
        </pc:spChg>
        <pc:spChg chg="add del mod ord">
          <ac:chgData name="Jiang, Cindy Xinquan" userId="78ad1eb1-fb2e-4007-a6f2-652114d37b58" providerId="ADAL" clId="{2726AF11-49E8-49B8-8037-C2486582D5F9}" dt="2023-11-16T00:50:00.923" v="828" actId="22"/>
          <ac:spMkLst>
            <pc:docMk/>
            <pc:sldMk cId="2696887239" sldId="642"/>
            <ac:spMk id="11" creationId="{557606B3-ECF7-9318-A773-440A90690A61}"/>
          </ac:spMkLst>
        </pc:spChg>
        <pc:spChg chg="add del mod">
          <ac:chgData name="Jiang, Cindy Xinquan" userId="78ad1eb1-fb2e-4007-a6f2-652114d37b58" providerId="ADAL" clId="{2726AF11-49E8-49B8-8037-C2486582D5F9}" dt="2023-11-16T00:51:04.416" v="831" actId="22"/>
          <ac:spMkLst>
            <pc:docMk/>
            <pc:sldMk cId="2696887239" sldId="642"/>
            <ac:spMk id="19" creationId="{714A6D8D-180F-FE1E-7F97-6436888D26F5}"/>
          </ac:spMkLst>
        </pc:spChg>
        <pc:spChg chg="add del mod">
          <ac:chgData name="Jiang, Cindy Xinquan" userId="78ad1eb1-fb2e-4007-a6f2-652114d37b58" providerId="ADAL" clId="{2726AF11-49E8-49B8-8037-C2486582D5F9}" dt="2023-11-16T00:52:23.631" v="836" actId="22"/>
          <ac:spMkLst>
            <pc:docMk/>
            <pc:sldMk cId="2696887239" sldId="642"/>
            <ac:spMk id="23" creationId="{6BCD1082-8CA3-D5C1-0336-B4B5547D9278}"/>
          </ac:spMkLst>
        </pc:spChg>
        <pc:spChg chg="add del">
          <ac:chgData name="Jiang, Cindy Xinquan" userId="78ad1eb1-fb2e-4007-a6f2-652114d37b58" providerId="ADAL" clId="{2726AF11-49E8-49B8-8037-C2486582D5F9}" dt="2023-11-16T00:52:33.600" v="837" actId="26606"/>
          <ac:spMkLst>
            <pc:docMk/>
            <pc:sldMk cId="2696887239" sldId="642"/>
            <ac:spMk id="28" creationId="{8AEA628B-C8FF-4D0B-B111-F101F580B15D}"/>
          </ac:spMkLst>
        </pc:spChg>
        <pc:spChg chg="add del">
          <ac:chgData name="Jiang, Cindy Xinquan" userId="78ad1eb1-fb2e-4007-a6f2-652114d37b58" providerId="ADAL" clId="{2726AF11-49E8-49B8-8037-C2486582D5F9}" dt="2023-11-16T00:52:33.600" v="837" actId="26606"/>
          <ac:spMkLst>
            <pc:docMk/>
            <pc:sldMk cId="2696887239" sldId="642"/>
            <ac:spMk id="29" creationId="{D2854001-B4AF-4E18-9D2E-33E37F97A82D}"/>
          </ac:spMkLst>
        </pc:spChg>
        <pc:spChg chg="add del">
          <ac:chgData name="Jiang, Cindy Xinquan" userId="78ad1eb1-fb2e-4007-a6f2-652114d37b58" providerId="ADAL" clId="{2726AF11-49E8-49B8-8037-C2486582D5F9}" dt="2023-11-16T00:52:33.600" v="837" actId="26606"/>
          <ac:spMkLst>
            <pc:docMk/>
            <pc:sldMk cId="2696887239" sldId="642"/>
            <ac:spMk id="30" creationId="{42663BD0-064C-40FC-A331-F49FCA9536AA}"/>
          </ac:spMkLst>
        </pc:spChg>
        <pc:spChg chg="add del mod">
          <ac:chgData name="Jiang, Cindy Xinquan" userId="78ad1eb1-fb2e-4007-a6f2-652114d37b58" providerId="ADAL" clId="{2726AF11-49E8-49B8-8037-C2486582D5F9}" dt="2023-11-16T00:54:22.175" v="856" actId="22"/>
          <ac:spMkLst>
            <pc:docMk/>
            <pc:sldMk cId="2696887239" sldId="642"/>
            <ac:spMk id="31" creationId="{3CFB8393-E5F0-AEE5-0DAF-535263C9724D}"/>
          </ac:spMkLst>
        </pc:spChg>
        <pc:spChg chg="add del">
          <ac:chgData name="Jiang, Cindy Xinquan" userId="78ad1eb1-fb2e-4007-a6f2-652114d37b58" providerId="ADAL" clId="{2726AF11-49E8-49B8-8037-C2486582D5F9}" dt="2023-11-16T00:53:01.607" v="845" actId="26606"/>
          <ac:spMkLst>
            <pc:docMk/>
            <pc:sldMk cId="2696887239" sldId="642"/>
            <ac:spMk id="35" creationId="{F944E337-3E5D-4A1F-A5A1-2057F25B8A7B}"/>
          </ac:spMkLst>
        </pc:spChg>
        <pc:spChg chg="add del">
          <ac:chgData name="Jiang, Cindy Xinquan" userId="78ad1eb1-fb2e-4007-a6f2-652114d37b58" providerId="ADAL" clId="{2726AF11-49E8-49B8-8037-C2486582D5F9}" dt="2023-11-16T00:54:41.687" v="858" actId="26606"/>
          <ac:spMkLst>
            <pc:docMk/>
            <pc:sldMk cId="2696887239" sldId="642"/>
            <ac:spMk id="36" creationId="{F720743B-9C97-37DF-D56A-D2A9E750BD12}"/>
          </ac:spMkLst>
        </pc:spChg>
        <pc:spChg chg="add del">
          <ac:chgData name="Jiang, Cindy Xinquan" userId="78ad1eb1-fb2e-4007-a6f2-652114d37b58" providerId="ADAL" clId="{2726AF11-49E8-49B8-8037-C2486582D5F9}" dt="2023-11-16T00:53:01.607" v="845" actId="26606"/>
          <ac:spMkLst>
            <pc:docMk/>
            <pc:sldMk cId="2696887239" sldId="642"/>
            <ac:spMk id="37" creationId="{4DA50D69-7CF7-4844-B844-A2B821C77F24}"/>
          </ac:spMkLst>
        </pc:spChg>
        <pc:spChg chg="add del">
          <ac:chgData name="Jiang, Cindy Xinquan" userId="78ad1eb1-fb2e-4007-a6f2-652114d37b58" providerId="ADAL" clId="{2726AF11-49E8-49B8-8037-C2486582D5F9}" dt="2023-11-16T00:54:41.687" v="858" actId="26606"/>
          <ac:spMkLst>
            <pc:docMk/>
            <pc:sldMk cId="2696887239" sldId="642"/>
            <ac:spMk id="38" creationId="{D4420C61-30B9-D26F-6720-C32154CA34BF}"/>
          </ac:spMkLst>
        </pc:spChg>
        <pc:spChg chg="add del">
          <ac:chgData name="Jiang, Cindy Xinquan" userId="78ad1eb1-fb2e-4007-a6f2-652114d37b58" providerId="ADAL" clId="{2726AF11-49E8-49B8-8037-C2486582D5F9}" dt="2023-11-16T00:54:41.687" v="858" actId="26606"/>
          <ac:spMkLst>
            <pc:docMk/>
            <pc:sldMk cId="2696887239" sldId="642"/>
            <ac:spMk id="39" creationId="{39C3539A-A126-556F-3B61-690C785C75D3}"/>
          </ac:spMkLst>
        </pc:spChg>
        <pc:spChg chg="add del">
          <ac:chgData name="Jiang, Cindy Xinquan" userId="78ad1eb1-fb2e-4007-a6f2-652114d37b58" providerId="ADAL" clId="{2726AF11-49E8-49B8-8037-C2486582D5F9}" dt="2023-11-16T00:54:41.687" v="858" actId="26606"/>
          <ac:spMkLst>
            <pc:docMk/>
            <pc:sldMk cId="2696887239" sldId="642"/>
            <ac:spMk id="40" creationId="{38505720-2558-A390-8612-99A55D48F42A}"/>
          </ac:spMkLst>
        </pc:spChg>
        <pc:spChg chg="add del">
          <ac:chgData name="Jiang, Cindy Xinquan" userId="78ad1eb1-fb2e-4007-a6f2-652114d37b58" providerId="ADAL" clId="{2726AF11-49E8-49B8-8037-C2486582D5F9}" dt="2023-11-16T00:54:41.687" v="858" actId="26606"/>
          <ac:spMkLst>
            <pc:docMk/>
            <pc:sldMk cId="2696887239" sldId="642"/>
            <ac:spMk id="41" creationId="{E5089FB1-F28D-0DD0-436F-D094F3C82331}"/>
          </ac:spMkLst>
        </pc:spChg>
        <pc:spChg chg="add del">
          <ac:chgData name="Jiang, Cindy Xinquan" userId="78ad1eb1-fb2e-4007-a6f2-652114d37b58" providerId="ADAL" clId="{2726AF11-49E8-49B8-8037-C2486582D5F9}" dt="2023-11-16T00:52:51.470" v="840" actId="26606"/>
          <ac:spMkLst>
            <pc:docMk/>
            <pc:sldMk cId="2696887239" sldId="642"/>
            <ac:spMk id="42" creationId="{F821940F-7A1D-4ACC-85B4-A932898ABB37}"/>
          </ac:spMkLst>
        </pc:spChg>
        <pc:spChg chg="add del">
          <ac:chgData name="Jiang, Cindy Xinquan" userId="78ad1eb1-fb2e-4007-a6f2-652114d37b58" providerId="ADAL" clId="{2726AF11-49E8-49B8-8037-C2486582D5F9}" dt="2023-11-16T00:55:35.737" v="869" actId="26606"/>
          <ac:spMkLst>
            <pc:docMk/>
            <pc:sldMk cId="2696887239" sldId="642"/>
            <ac:spMk id="43" creationId="{8380AD67-C5CA-4918-B4BB-C359BB03EEDD}"/>
          </ac:spMkLst>
        </pc:spChg>
        <pc:spChg chg="add del">
          <ac:chgData name="Jiang, Cindy Xinquan" userId="78ad1eb1-fb2e-4007-a6f2-652114d37b58" providerId="ADAL" clId="{2726AF11-49E8-49B8-8037-C2486582D5F9}" dt="2023-11-16T00:52:51.470" v="840" actId="26606"/>
          <ac:spMkLst>
            <pc:docMk/>
            <pc:sldMk cId="2696887239" sldId="642"/>
            <ac:spMk id="44" creationId="{16674508-81D3-48CF-96BF-7FC60EAA572A}"/>
          </ac:spMkLst>
        </pc:spChg>
        <pc:spChg chg="add del">
          <ac:chgData name="Jiang, Cindy Xinquan" userId="78ad1eb1-fb2e-4007-a6f2-652114d37b58" providerId="ADAL" clId="{2726AF11-49E8-49B8-8037-C2486582D5F9}" dt="2023-11-16T00:55:35.737" v="869" actId="26606"/>
          <ac:spMkLst>
            <pc:docMk/>
            <pc:sldMk cId="2696887239" sldId="642"/>
            <ac:spMk id="45" creationId="{EABAD4DA-87BA-4F70-9EF0-45C6BCF17823}"/>
          </ac:spMkLst>
        </pc:spChg>
        <pc:spChg chg="add del">
          <ac:chgData name="Jiang, Cindy Xinquan" userId="78ad1eb1-fb2e-4007-a6f2-652114d37b58" providerId="ADAL" clId="{2726AF11-49E8-49B8-8037-C2486582D5F9}" dt="2023-11-16T00:52:54.682" v="842" actId="26606"/>
          <ac:spMkLst>
            <pc:docMk/>
            <pc:sldMk cId="2696887239" sldId="642"/>
            <ac:spMk id="46" creationId="{5D13CC36-B950-4F02-9BAF-9A7EB267398C}"/>
          </ac:spMkLst>
        </pc:spChg>
        <pc:spChg chg="add del">
          <ac:chgData name="Jiang, Cindy Xinquan" userId="78ad1eb1-fb2e-4007-a6f2-652114d37b58" providerId="ADAL" clId="{2726AF11-49E8-49B8-8037-C2486582D5F9}" dt="2023-11-16T00:52:54.682" v="842" actId="26606"/>
          <ac:spMkLst>
            <pc:docMk/>
            <pc:sldMk cId="2696887239" sldId="642"/>
            <ac:spMk id="47" creationId="{D1BDED99-B35B-4FEE-A274-8E8DB6FEEECF}"/>
          </ac:spMkLst>
        </pc:spChg>
        <pc:spChg chg="add del">
          <ac:chgData name="Jiang, Cindy Xinquan" userId="78ad1eb1-fb2e-4007-a6f2-652114d37b58" providerId="ADAL" clId="{2726AF11-49E8-49B8-8037-C2486582D5F9}" dt="2023-11-16T00:55:35.737" v="869" actId="26606"/>
          <ac:spMkLst>
            <pc:docMk/>
            <pc:sldMk cId="2696887239" sldId="642"/>
            <ac:spMk id="48" creationId="{915128D9-2797-47FA-B6FE-EC24E6B8437A}"/>
          </ac:spMkLst>
        </pc:spChg>
        <pc:spChg chg="add del">
          <ac:chgData name="Jiang, Cindy Xinquan" userId="78ad1eb1-fb2e-4007-a6f2-652114d37b58" providerId="ADAL" clId="{2726AF11-49E8-49B8-8037-C2486582D5F9}" dt="2023-11-16T00:53:01.590" v="844" actId="26606"/>
          <ac:spMkLst>
            <pc:docMk/>
            <pc:sldMk cId="2696887239" sldId="642"/>
            <ac:spMk id="49" creationId="{F821940F-7A1D-4ACC-85B4-A932898ABB37}"/>
          </ac:spMkLst>
        </pc:spChg>
        <pc:spChg chg="add del">
          <ac:chgData name="Jiang, Cindy Xinquan" userId="78ad1eb1-fb2e-4007-a6f2-652114d37b58" providerId="ADAL" clId="{2726AF11-49E8-49B8-8037-C2486582D5F9}" dt="2023-11-16T00:53:01.590" v="844" actId="26606"/>
          <ac:spMkLst>
            <pc:docMk/>
            <pc:sldMk cId="2696887239" sldId="642"/>
            <ac:spMk id="50" creationId="{16674508-81D3-48CF-96BF-7FC60EAA572A}"/>
          </ac:spMkLst>
        </pc:spChg>
        <pc:spChg chg="add del">
          <ac:chgData name="Jiang, Cindy Xinquan" userId="78ad1eb1-fb2e-4007-a6f2-652114d37b58" providerId="ADAL" clId="{2726AF11-49E8-49B8-8037-C2486582D5F9}" dt="2023-11-16T00:55:23.720" v="864" actId="26606"/>
          <ac:spMkLst>
            <pc:docMk/>
            <pc:sldMk cId="2696887239" sldId="642"/>
            <ac:spMk id="51" creationId="{79477870-C64A-4E35-8F2F-05B7114F3C74}"/>
          </ac:spMkLst>
        </pc:spChg>
        <pc:spChg chg="add del">
          <ac:chgData name="Jiang, Cindy Xinquan" userId="78ad1eb1-fb2e-4007-a6f2-652114d37b58" providerId="ADAL" clId="{2726AF11-49E8-49B8-8037-C2486582D5F9}" dt="2023-11-16T00:53:51.441" v="854" actId="26606"/>
          <ac:spMkLst>
            <pc:docMk/>
            <pc:sldMk cId="2696887239" sldId="642"/>
            <ac:spMk id="52" creationId="{7DE220E6-BA55-4F04-B3C4-F4985F3E77AF}"/>
          </ac:spMkLst>
        </pc:spChg>
        <pc:spChg chg="add del">
          <ac:chgData name="Jiang, Cindy Xinquan" userId="78ad1eb1-fb2e-4007-a6f2-652114d37b58" providerId="ADAL" clId="{2726AF11-49E8-49B8-8037-C2486582D5F9}" dt="2023-11-16T00:53:51.441" v="854" actId="26606"/>
          <ac:spMkLst>
            <pc:docMk/>
            <pc:sldMk cId="2696887239" sldId="642"/>
            <ac:spMk id="53" creationId="{5AE190BC-D2FD-433E-AB89-0DF68EFD6D09}"/>
          </ac:spMkLst>
        </pc:spChg>
        <pc:spChg chg="add del">
          <ac:chgData name="Jiang, Cindy Xinquan" userId="78ad1eb1-fb2e-4007-a6f2-652114d37b58" providerId="ADAL" clId="{2726AF11-49E8-49B8-8037-C2486582D5F9}" dt="2023-11-16T00:53:51.441" v="854" actId="26606"/>
          <ac:spMkLst>
            <pc:docMk/>
            <pc:sldMk cId="2696887239" sldId="642"/>
            <ac:spMk id="54" creationId="{43E8FEA2-54EE-4F84-B5DB-A055A7D805EE}"/>
          </ac:spMkLst>
        </pc:spChg>
        <pc:spChg chg="add del">
          <ac:chgData name="Jiang, Cindy Xinquan" userId="78ad1eb1-fb2e-4007-a6f2-652114d37b58" providerId="ADAL" clId="{2726AF11-49E8-49B8-8037-C2486582D5F9}" dt="2023-11-16T00:55:23.720" v="864" actId="26606"/>
          <ac:spMkLst>
            <pc:docMk/>
            <pc:sldMk cId="2696887239" sldId="642"/>
            <ac:spMk id="55" creationId="{8AEA628B-C8FF-4D0B-B111-F101F580B15D}"/>
          </ac:spMkLst>
        </pc:spChg>
        <pc:spChg chg="add del mod">
          <ac:chgData name="Jiang, Cindy Xinquan" userId="78ad1eb1-fb2e-4007-a6f2-652114d37b58" providerId="ADAL" clId="{2726AF11-49E8-49B8-8037-C2486582D5F9}" dt="2023-11-16T00:56:11.202" v="871" actId="22"/>
          <ac:spMkLst>
            <pc:docMk/>
            <pc:sldMk cId="2696887239" sldId="642"/>
            <ac:spMk id="56" creationId="{4CD3C705-FFEB-536F-ED0B-3CA648A528FF}"/>
          </ac:spMkLst>
        </pc:spChg>
        <pc:spChg chg="add del">
          <ac:chgData name="Jiang, Cindy Xinquan" userId="78ad1eb1-fb2e-4007-a6f2-652114d37b58" providerId="ADAL" clId="{2726AF11-49E8-49B8-8037-C2486582D5F9}" dt="2023-11-16T00:55:23.720" v="864" actId="26606"/>
          <ac:spMkLst>
            <pc:docMk/>
            <pc:sldMk cId="2696887239" sldId="642"/>
            <ac:spMk id="57" creationId="{42663BD0-064C-40FC-A331-F49FCA9536AA}"/>
          </ac:spMkLst>
        </pc:spChg>
        <pc:spChg chg="add del">
          <ac:chgData name="Jiang, Cindy Xinquan" userId="78ad1eb1-fb2e-4007-a6f2-652114d37b58" providerId="ADAL" clId="{2726AF11-49E8-49B8-8037-C2486582D5F9}" dt="2023-11-16T00:55:29.429" v="866" actId="26606"/>
          <ac:spMkLst>
            <pc:docMk/>
            <pc:sldMk cId="2696887239" sldId="642"/>
            <ac:spMk id="60" creationId="{815520DB-F960-4775-B29C-691D6E65A3E3}"/>
          </ac:spMkLst>
        </pc:spChg>
        <pc:spChg chg="add del">
          <ac:chgData name="Jiang, Cindy Xinquan" userId="78ad1eb1-fb2e-4007-a6f2-652114d37b58" providerId="ADAL" clId="{2726AF11-49E8-49B8-8037-C2486582D5F9}" dt="2023-11-16T00:53:51.432" v="853" actId="26606"/>
          <ac:spMkLst>
            <pc:docMk/>
            <pc:sldMk cId="2696887239" sldId="642"/>
            <ac:spMk id="61" creationId="{DF8BC164-E230-753F-2C7E-B4EE7BA77CF1}"/>
          </ac:spMkLst>
        </pc:spChg>
        <pc:spChg chg="add del">
          <ac:chgData name="Jiang, Cindy Xinquan" userId="78ad1eb1-fb2e-4007-a6f2-652114d37b58" providerId="ADAL" clId="{2726AF11-49E8-49B8-8037-C2486582D5F9}" dt="2023-11-16T00:55:29.429" v="866" actId="26606"/>
          <ac:spMkLst>
            <pc:docMk/>
            <pc:sldMk cId="2696887239" sldId="642"/>
            <ac:spMk id="62" creationId="{CD84038B-4A56-439B-A184-79B2D4506692}"/>
          </ac:spMkLst>
        </pc:spChg>
        <pc:spChg chg="add del">
          <ac:chgData name="Jiang, Cindy Xinquan" userId="78ad1eb1-fb2e-4007-a6f2-652114d37b58" providerId="ADAL" clId="{2726AF11-49E8-49B8-8037-C2486582D5F9}" dt="2023-11-16T00:55:29.429" v="866" actId="26606"/>
          <ac:spMkLst>
            <pc:docMk/>
            <pc:sldMk cId="2696887239" sldId="642"/>
            <ac:spMk id="63" creationId="{4F96EE13-2C4D-4262-812E-DDE5FC35F0AD}"/>
          </ac:spMkLst>
        </pc:spChg>
        <pc:spChg chg="add del">
          <ac:chgData name="Jiang, Cindy Xinquan" userId="78ad1eb1-fb2e-4007-a6f2-652114d37b58" providerId="ADAL" clId="{2726AF11-49E8-49B8-8037-C2486582D5F9}" dt="2023-11-16T00:55:35.729" v="868" actId="26606"/>
          <ac:spMkLst>
            <pc:docMk/>
            <pc:sldMk cId="2696887239" sldId="642"/>
            <ac:spMk id="65" creationId="{3ECBE1F1-D69B-4AFA-ABD5-8E41720EF6DE}"/>
          </ac:spMkLst>
        </pc:spChg>
        <pc:spChg chg="add del">
          <ac:chgData name="Jiang, Cindy Xinquan" userId="78ad1eb1-fb2e-4007-a6f2-652114d37b58" providerId="ADAL" clId="{2726AF11-49E8-49B8-8037-C2486582D5F9}" dt="2023-11-16T00:55:35.729" v="868" actId="26606"/>
          <ac:spMkLst>
            <pc:docMk/>
            <pc:sldMk cId="2696887239" sldId="642"/>
            <ac:spMk id="66" creationId="{603A6265-E10C-4B85-9C20-E75FCAF9CC63}"/>
          </ac:spMkLst>
        </pc:spChg>
        <pc:spChg chg="add del">
          <ac:chgData name="Jiang, Cindy Xinquan" userId="78ad1eb1-fb2e-4007-a6f2-652114d37b58" providerId="ADAL" clId="{2726AF11-49E8-49B8-8037-C2486582D5F9}" dt="2023-11-16T00:57:03.027" v="881" actId="26606"/>
          <ac:spMkLst>
            <pc:docMk/>
            <pc:sldMk cId="2696887239" sldId="642"/>
            <ac:spMk id="70" creationId="{8380AD67-C5CA-4918-B4BB-C359BB03EEDD}"/>
          </ac:spMkLst>
        </pc:spChg>
        <pc:spChg chg="add del">
          <ac:chgData name="Jiang, Cindy Xinquan" userId="78ad1eb1-fb2e-4007-a6f2-652114d37b58" providerId="ADAL" clId="{2726AF11-49E8-49B8-8037-C2486582D5F9}" dt="2023-11-16T00:57:03.027" v="881" actId="26606"/>
          <ac:spMkLst>
            <pc:docMk/>
            <pc:sldMk cId="2696887239" sldId="642"/>
            <ac:spMk id="71" creationId="{EABAD4DA-87BA-4F70-9EF0-45C6BCF17823}"/>
          </ac:spMkLst>
        </pc:spChg>
        <pc:spChg chg="add del">
          <ac:chgData name="Jiang, Cindy Xinquan" userId="78ad1eb1-fb2e-4007-a6f2-652114d37b58" providerId="ADAL" clId="{2726AF11-49E8-49B8-8037-C2486582D5F9}" dt="2023-11-16T00:57:03.027" v="881" actId="26606"/>
          <ac:spMkLst>
            <pc:docMk/>
            <pc:sldMk cId="2696887239" sldId="642"/>
            <ac:spMk id="72" creationId="{915128D9-2797-47FA-B6FE-EC24E6B8437A}"/>
          </ac:spMkLst>
        </pc:spChg>
        <pc:spChg chg="add del">
          <ac:chgData name="Jiang, Cindy Xinquan" userId="78ad1eb1-fb2e-4007-a6f2-652114d37b58" providerId="ADAL" clId="{2726AF11-49E8-49B8-8037-C2486582D5F9}" dt="2023-11-16T00:56:36.590" v="873" actId="26606"/>
          <ac:spMkLst>
            <pc:docMk/>
            <pc:sldMk cId="2696887239" sldId="642"/>
            <ac:spMk id="73" creationId="{79477870-C64A-4E35-8F2F-05B7114F3C74}"/>
          </ac:spMkLst>
        </pc:spChg>
        <pc:spChg chg="add del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74" creationId="{815520DB-F960-4775-B29C-691D6E65A3E3}"/>
          </ac:spMkLst>
        </pc:spChg>
        <pc:spChg chg="add del">
          <ac:chgData name="Jiang, Cindy Xinquan" userId="78ad1eb1-fb2e-4007-a6f2-652114d37b58" providerId="ADAL" clId="{2726AF11-49E8-49B8-8037-C2486582D5F9}" dt="2023-11-16T00:56:36.590" v="873" actId="26606"/>
          <ac:spMkLst>
            <pc:docMk/>
            <pc:sldMk cId="2696887239" sldId="642"/>
            <ac:spMk id="75" creationId="{8AEA628B-C8FF-4D0B-B111-F101F580B15D}"/>
          </ac:spMkLst>
        </pc:spChg>
        <pc:spChg chg="add del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76" creationId="{CD84038B-4A56-439B-A184-79B2D4506692}"/>
          </ac:spMkLst>
        </pc:spChg>
        <pc:spChg chg="add del">
          <ac:chgData name="Jiang, Cindy Xinquan" userId="78ad1eb1-fb2e-4007-a6f2-652114d37b58" providerId="ADAL" clId="{2726AF11-49E8-49B8-8037-C2486582D5F9}" dt="2023-11-16T00:56:36.590" v="873" actId="26606"/>
          <ac:spMkLst>
            <pc:docMk/>
            <pc:sldMk cId="2696887239" sldId="642"/>
            <ac:spMk id="77" creationId="{42663BD0-064C-40FC-A331-F49FCA9536AA}"/>
          </ac:spMkLst>
        </pc:spChg>
        <pc:spChg chg="add del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78" creationId="{4F96EE13-2C4D-4262-812E-DDE5FC35F0AD}"/>
          </ac:spMkLst>
        </pc:spChg>
        <pc:spChg chg="add del">
          <ac:chgData name="Jiang, Cindy Xinquan" userId="78ad1eb1-fb2e-4007-a6f2-652114d37b58" providerId="ADAL" clId="{2726AF11-49E8-49B8-8037-C2486582D5F9}" dt="2023-11-16T00:56:42.713" v="875" actId="26606"/>
          <ac:spMkLst>
            <pc:docMk/>
            <pc:sldMk cId="2696887239" sldId="642"/>
            <ac:spMk id="79" creationId="{5D13CC36-B950-4F02-9BAF-9A7EB267398C}"/>
          </ac:spMkLst>
        </pc:spChg>
        <pc:spChg chg="add del">
          <ac:chgData name="Jiang, Cindy Xinquan" userId="78ad1eb1-fb2e-4007-a6f2-652114d37b58" providerId="ADAL" clId="{2726AF11-49E8-49B8-8037-C2486582D5F9}" dt="2023-11-16T00:56:42.713" v="875" actId="26606"/>
          <ac:spMkLst>
            <pc:docMk/>
            <pc:sldMk cId="2696887239" sldId="642"/>
            <ac:spMk id="80" creationId="{D1BDED99-B35B-4FEE-A274-8E8DB6FEEECF}"/>
          </ac:spMkLst>
        </pc:spChg>
        <pc:spChg chg="add del">
          <ac:chgData name="Jiang, Cindy Xinquan" userId="78ad1eb1-fb2e-4007-a6f2-652114d37b58" providerId="ADAL" clId="{2726AF11-49E8-49B8-8037-C2486582D5F9}" dt="2023-11-16T00:57:29.325" v="884" actId="26606"/>
          <ac:spMkLst>
            <pc:docMk/>
            <pc:sldMk cId="2696887239" sldId="642"/>
            <ac:spMk id="81" creationId="{13EFA6C3-82DC-4131-9929-2523E6FD0B81}"/>
          </ac:spMkLst>
        </pc:spChg>
        <pc:spChg chg="add del">
          <ac:chgData name="Jiang, Cindy Xinquan" userId="78ad1eb1-fb2e-4007-a6f2-652114d37b58" providerId="ADAL" clId="{2726AF11-49E8-49B8-8037-C2486582D5F9}" dt="2023-11-16T00:56:45.460" v="877" actId="26606"/>
          <ac:spMkLst>
            <pc:docMk/>
            <pc:sldMk cId="2696887239" sldId="642"/>
            <ac:spMk id="82" creationId="{5116E49A-CA4D-4983-969D-19FE3C55F387}"/>
          </ac:spMkLst>
        </pc:spChg>
        <pc:spChg chg="add del">
          <ac:chgData name="Jiang, Cindy Xinquan" userId="78ad1eb1-fb2e-4007-a6f2-652114d37b58" providerId="ADAL" clId="{2726AF11-49E8-49B8-8037-C2486582D5F9}" dt="2023-11-16T00:56:45.460" v="877" actId="26606"/>
          <ac:spMkLst>
            <pc:docMk/>
            <pc:sldMk cId="2696887239" sldId="642"/>
            <ac:spMk id="83" creationId="{57F6BDD4-E066-4008-8011-6CC31AEB4556}"/>
          </ac:spMkLst>
        </pc:spChg>
        <pc:spChg chg="add del">
          <ac:chgData name="Jiang, Cindy Xinquan" userId="78ad1eb1-fb2e-4007-a6f2-652114d37b58" providerId="ADAL" clId="{2726AF11-49E8-49B8-8037-C2486582D5F9}" dt="2023-11-16T00:56:45.460" v="877" actId="26606"/>
          <ac:spMkLst>
            <pc:docMk/>
            <pc:sldMk cId="2696887239" sldId="642"/>
            <ac:spMk id="84" creationId="{2711A8FB-68FC-45FC-B01E-38F809E2D439}"/>
          </ac:spMkLst>
        </pc:spChg>
        <pc:spChg chg="add del">
          <ac:chgData name="Jiang, Cindy Xinquan" userId="78ad1eb1-fb2e-4007-a6f2-652114d37b58" providerId="ADAL" clId="{2726AF11-49E8-49B8-8037-C2486582D5F9}" dt="2023-11-16T00:56:45.460" v="877" actId="26606"/>
          <ac:spMkLst>
            <pc:docMk/>
            <pc:sldMk cId="2696887239" sldId="642"/>
            <ac:spMk id="85" creationId="{281E2DF8-F6D8-4E5C-B76E-E082FD8C1FBD}"/>
          </ac:spMkLst>
        </pc:spChg>
        <pc:spChg chg="add del">
          <ac:chgData name="Jiang, Cindy Xinquan" userId="78ad1eb1-fb2e-4007-a6f2-652114d37b58" providerId="ADAL" clId="{2726AF11-49E8-49B8-8037-C2486582D5F9}" dt="2023-11-16T00:57:29.325" v="884" actId="26606"/>
          <ac:spMkLst>
            <pc:docMk/>
            <pc:sldMk cId="2696887239" sldId="642"/>
            <ac:spMk id="86" creationId="{AEC9469E-14CA-4358-BABC-CBF836A6142D}"/>
          </ac:spMkLst>
        </pc:spChg>
        <pc:spChg chg="add del">
          <ac:chgData name="Jiang, Cindy Xinquan" userId="78ad1eb1-fb2e-4007-a6f2-652114d37b58" providerId="ADAL" clId="{2726AF11-49E8-49B8-8037-C2486582D5F9}" dt="2023-11-16T00:57:29.325" v="884" actId="26606"/>
          <ac:spMkLst>
            <pc:docMk/>
            <pc:sldMk cId="2696887239" sldId="642"/>
            <ac:spMk id="87" creationId="{048EB4C9-ACAF-4CCA-BA6E-9314431923B2}"/>
          </ac:spMkLst>
        </pc:spChg>
        <pc:spChg chg="add del">
          <ac:chgData name="Jiang, Cindy Xinquan" userId="78ad1eb1-fb2e-4007-a6f2-652114d37b58" providerId="ADAL" clId="{2726AF11-49E8-49B8-8037-C2486582D5F9}" dt="2023-11-16T00:57:32.345" v="886" actId="26606"/>
          <ac:spMkLst>
            <pc:docMk/>
            <pc:sldMk cId="2696887239" sldId="642"/>
            <ac:spMk id="89" creationId="{5D13CC36-B950-4F02-9BAF-9A7EB267398C}"/>
          </ac:spMkLst>
        </pc:spChg>
        <pc:spChg chg="add del">
          <ac:chgData name="Jiang, Cindy Xinquan" userId="78ad1eb1-fb2e-4007-a6f2-652114d37b58" providerId="ADAL" clId="{2726AF11-49E8-49B8-8037-C2486582D5F9}" dt="2023-11-16T00:57:32.345" v="886" actId="26606"/>
          <ac:spMkLst>
            <pc:docMk/>
            <pc:sldMk cId="2696887239" sldId="642"/>
            <ac:spMk id="90" creationId="{D1BDED99-B35B-4FEE-A274-8E8DB6FEEECF}"/>
          </ac:spMkLst>
        </pc:spChg>
        <pc:spChg chg="add del">
          <ac:chgData name="Jiang, Cindy Xinquan" userId="78ad1eb1-fb2e-4007-a6f2-652114d37b58" providerId="ADAL" clId="{2726AF11-49E8-49B8-8037-C2486582D5F9}" dt="2023-11-16T00:57:35.278" v="888" actId="26606"/>
          <ac:spMkLst>
            <pc:docMk/>
            <pc:sldMk cId="2696887239" sldId="642"/>
            <ac:spMk id="91" creationId="{3FD7C480-AC7D-4FEE-BB95-EEE23BB3E693}"/>
          </ac:spMkLst>
        </pc:spChg>
        <pc:spChg chg="add del">
          <ac:chgData name="Jiang, Cindy Xinquan" userId="78ad1eb1-fb2e-4007-a6f2-652114d37b58" providerId="ADAL" clId="{2726AF11-49E8-49B8-8037-C2486582D5F9}" dt="2023-11-16T00:57:35.278" v="888" actId="26606"/>
          <ac:spMkLst>
            <pc:docMk/>
            <pc:sldMk cId="2696887239" sldId="642"/>
            <ac:spMk id="92" creationId="{13844EE9-2895-4B7B-A445-00BA91721BDF}"/>
          </ac:spMkLst>
        </pc:spChg>
        <pc:spChg chg="add del">
          <ac:chgData name="Jiang, Cindy Xinquan" userId="78ad1eb1-fb2e-4007-a6f2-652114d37b58" providerId="ADAL" clId="{2726AF11-49E8-49B8-8037-C2486582D5F9}" dt="2023-11-16T00:57:35.278" v="888" actId="26606"/>
          <ac:spMkLst>
            <pc:docMk/>
            <pc:sldMk cId="2696887239" sldId="642"/>
            <ac:spMk id="93" creationId="{97B03642-7722-4B15-897F-76918F86B8FB}"/>
          </ac:spMkLst>
        </pc:spChg>
        <pc:spChg chg="add del">
          <ac:chgData name="Jiang, Cindy Xinquan" userId="78ad1eb1-fb2e-4007-a6f2-652114d37b58" providerId="ADAL" clId="{2726AF11-49E8-49B8-8037-C2486582D5F9}" dt="2023-11-16T00:57:35.278" v="888" actId="26606"/>
          <ac:spMkLst>
            <pc:docMk/>
            <pc:sldMk cId="2696887239" sldId="642"/>
            <ac:spMk id="94" creationId="{6068EAC2-2623-4156-A990-D776FF9BF493}"/>
          </ac:spMkLst>
        </pc:spChg>
        <pc:spChg chg="add del">
          <ac:chgData name="Jiang, Cindy Xinquan" userId="78ad1eb1-fb2e-4007-a6f2-652114d37b58" providerId="ADAL" clId="{2726AF11-49E8-49B8-8037-C2486582D5F9}" dt="2023-11-16T00:57:35.278" v="888" actId="26606"/>
          <ac:spMkLst>
            <pc:docMk/>
            <pc:sldMk cId="2696887239" sldId="642"/>
            <ac:spMk id="95" creationId="{4C707BC9-731A-490A-AF25-6F349FD9B02F}"/>
          </ac:spMkLst>
        </pc:spChg>
        <pc:spChg chg="add del">
          <ac:chgData name="Jiang, Cindy Xinquan" userId="78ad1eb1-fb2e-4007-a6f2-652114d37b58" providerId="ADAL" clId="{2726AF11-49E8-49B8-8037-C2486582D5F9}" dt="2023-11-16T00:57:43.526" v="890" actId="26606"/>
          <ac:spMkLst>
            <pc:docMk/>
            <pc:sldMk cId="2696887239" sldId="642"/>
            <ac:spMk id="97" creationId="{2C9A9DA9-7DC8-488B-A882-123947B0F3D9}"/>
          </ac:spMkLst>
        </pc:spChg>
        <pc:spChg chg="add del">
          <ac:chgData name="Jiang, Cindy Xinquan" userId="78ad1eb1-fb2e-4007-a6f2-652114d37b58" providerId="ADAL" clId="{2726AF11-49E8-49B8-8037-C2486582D5F9}" dt="2023-11-16T00:57:43.526" v="890" actId="26606"/>
          <ac:spMkLst>
            <pc:docMk/>
            <pc:sldMk cId="2696887239" sldId="642"/>
            <ac:spMk id="98" creationId="{57F6BDD4-E066-4008-8011-6CC31AEB4556}"/>
          </ac:spMkLst>
        </pc:spChg>
        <pc:spChg chg="add del">
          <ac:chgData name="Jiang, Cindy Xinquan" userId="78ad1eb1-fb2e-4007-a6f2-652114d37b58" providerId="ADAL" clId="{2726AF11-49E8-49B8-8037-C2486582D5F9}" dt="2023-11-16T00:57:43.526" v="890" actId="26606"/>
          <ac:spMkLst>
            <pc:docMk/>
            <pc:sldMk cId="2696887239" sldId="642"/>
            <ac:spMk id="99" creationId="{2711A8FB-68FC-45FC-B01E-38F809E2D439}"/>
          </ac:spMkLst>
        </pc:spChg>
        <pc:spChg chg="add del">
          <ac:chgData name="Jiang, Cindy Xinquan" userId="78ad1eb1-fb2e-4007-a6f2-652114d37b58" providerId="ADAL" clId="{2726AF11-49E8-49B8-8037-C2486582D5F9}" dt="2023-11-16T00:57:43.526" v="890" actId="26606"/>
          <ac:spMkLst>
            <pc:docMk/>
            <pc:sldMk cId="2696887239" sldId="642"/>
            <ac:spMk id="100" creationId="{2A865FE3-5FC9-4049-87CF-30019C46C0F5}"/>
          </ac:spMkLst>
        </pc:spChg>
        <pc:spChg chg="add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102" creationId="{61E90BDA-0D06-4707-A63C-3424A7442E6F}"/>
          </ac:spMkLst>
        </pc:spChg>
        <pc:spChg chg="add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103" creationId="{8587DE20-364E-4BE1-B603-E62BB8A635CF}"/>
          </ac:spMkLst>
        </pc:spChg>
        <pc:spChg chg="add">
          <ac:chgData name="Jiang, Cindy Xinquan" userId="78ad1eb1-fb2e-4007-a6f2-652114d37b58" providerId="ADAL" clId="{2726AF11-49E8-49B8-8037-C2486582D5F9}" dt="2023-11-16T00:57:43.537" v="891" actId="26606"/>
          <ac:spMkLst>
            <pc:docMk/>
            <pc:sldMk cId="2696887239" sldId="642"/>
            <ac:spMk id="104" creationId="{CD84038B-4A56-439B-A184-79B2D4506692}"/>
          </ac:spMkLst>
        </pc:spChg>
        <pc:picChg chg="add del">
          <ac:chgData name="Jiang, Cindy Xinquan" userId="78ad1eb1-fb2e-4007-a6f2-652114d37b58" providerId="ADAL" clId="{2726AF11-49E8-49B8-8037-C2486582D5F9}" dt="2023-11-16T00:46:57.378" v="819" actId="478"/>
          <ac:picMkLst>
            <pc:docMk/>
            <pc:sldMk cId="2696887239" sldId="642"/>
            <ac:picMk id="8" creationId="{82C33D89-8FDD-D6A5-0CF1-1653F22E99C1}"/>
          </ac:picMkLst>
        </pc:picChg>
        <pc:picChg chg="add del">
          <ac:chgData name="Jiang, Cindy Xinquan" userId="78ad1eb1-fb2e-4007-a6f2-652114d37b58" providerId="ADAL" clId="{2726AF11-49E8-49B8-8037-C2486582D5F9}" dt="2023-11-16T00:47:22.574" v="821" actId="478"/>
          <ac:picMkLst>
            <pc:docMk/>
            <pc:sldMk cId="2696887239" sldId="642"/>
            <ac:picMk id="10" creationId="{3B81C4FB-FFD7-F5FD-2B65-E8F256624180}"/>
          </ac:picMkLst>
        </pc:picChg>
        <pc:picChg chg="add del mod ord modCrop">
          <ac:chgData name="Jiang, Cindy Xinquan" userId="78ad1eb1-fb2e-4007-a6f2-652114d37b58" providerId="ADAL" clId="{2726AF11-49E8-49B8-8037-C2486582D5F9}" dt="2023-11-16T00:48:34.526" v="825" actId="22"/>
          <ac:picMkLst>
            <pc:docMk/>
            <pc:sldMk cId="2696887239" sldId="642"/>
            <ac:picMk id="13" creationId="{A8F70BA7-3133-4259-5AAA-48B2164C4DD9}"/>
          </ac:picMkLst>
        </pc:picChg>
        <pc:picChg chg="add del mod ord modCrop">
          <ac:chgData name="Jiang, Cindy Xinquan" userId="78ad1eb1-fb2e-4007-a6f2-652114d37b58" providerId="ADAL" clId="{2726AF11-49E8-49B8-8037-C2486582D5F9}" dt="2023-11-16T00:49:49.677" v="827" actId="22"/>
          <ac:picMkLst>
            <pc:docMk/>
            <pc:sldMk cId="2696887239" sldId="642"/>
            <ac:picMk id="15" creationId="{546AF35D-C9D5-65D8-7C9E-773D9A2F666A}"/>
          </ac:picMkLst>
        </pc:picChg>
        <pc:picChg chg="add del mod ord modCrop">
          <ac:chgData name="Jiang, Cindy Xinquan" userId="78ad1eb1-fb2e-4007-a6f2-652114d37b58" providerId="ADAL" clId="{2726AF11-49E8-49B8-8037-C2486582D5F9}" dt="2023-11-16T00:51:02.385" v="830" actId="478"/>
          <ac:picMkLst>
            <pc:docMk/>
            <pc:sldMk cId="2696887239" sldId="642"/>
            <ac:picMk id="17" creationId="{3D6CC71A-96A9-6536-9A5D-3B66B38773C4}"/>
          </ac:picMkLst>
        </pc:picChg>
        <pc:picChg chg="add del mod ord modCrop">
          <ac:chgData name="Jiang, Cindy Xinquan" userId="78ad1eb1-fb2e-4007-a6f2-652114d37b58" providerId="ADAL" clId="{2726AF11-49E8-49B8-8037-C2486582D5F9}" dt="2023-11-16T00:52:20.230" v="835" actId="478"/>
          <ac:picMkLst>
            <pc:docMk/>
            <pc:sldMk cId="2696887239" sldId="642"/>
            <ac:picMk id="21" creationId="{23BEF5D6-A91F-04A5-0424-B2F2F6E14C60}"/>
          </ac:picMkLst>
        </pc:picChg>
        <pc:picChg chg="add del mod ord modCrop">
          <ac:chgData name="Jiang, Cindy Xinquan" userId="78ad1eb1-fb2e-4007-a6f2-652114d37b58" providerId="ADAL" clId="{2726AF11-49E8-49B8-8037-C2486582D5F9}" dt="2023-11-16T00:53:54.258" v="855" actId="478"/>
          <ac:picMkLst>
            <pc:docMk/>
            <pc:sldMk cId="2696887239" sldId="642"/>
            <ac:picMk id="25" creationId="{63C1B30D-0201-1186-4E18-B02677BD80B5}"/>
          </ac:picMkLst>
        </pc:picChg>
        <pc:picChg chg="add del mod ord modCrop">
          <ac:chgData name="Jiang, Cindy Xinquan" userId="78ad1eb1-fb2e-4007-a6f2-652114d37b58" providerId="ADAL" clId="{2726AF11-49E8-49B8-8037-C2486582D5F9}" dt="2023-11-16T00:56:08.565" v="870" actId="478"/>
          <ac:picMkLst>
            <pc:docMk/>
            <pc:sldMk cId="2696887239" sldId="642"/>
            <ac:picMk id="33" creationId="{02FE7FFC-2981-49C9-C933-13103CF4E60E}"/>
          </ac:picMkLst>
        </pc:picChg>
        <pc:picChg chg="add mod ord modCrop">
          <ac:chgData name="Jiang, Cindy Xinquan" userId="78ad1eb1-fb2e-4007-a6f2-652114d37b58" providerId="ADAL" clId="{2726AF11-49E8-49B8-8037-C2486582D5F9}" dt="2023-11-16T00:57:43.537" v="891" actId="26606"/>
          <ac:picMkLst>
            <pc:docMk/>
            <pc:sldMk cId="2696887239" sldId="642"/>
            <ac:picMk id="64" creationId="{CDB1E754-7B02-12F8-75CD-4F59D915211D}"/>
          </ac:picMkLst>
        </pc:picChg>
        <pc:cxnChg chg="add del">
          <ac:chgData name="Jiang, Cindy Xinquan" userId="78ad1eb1-fb2e-4007-a6f2-652114d37b58" providerId="ADAL" clId="{2726AF11-49E8-49B8-8037-C2486582D5F9}" dt="2023-11-16T00:51:25.795" v="833" actId="26606"/>
          <ac:cxnSpMkLst>
            <pc:docMk/>
            <pc:sldMk cId="2696887239" sldId="642"/>
            <ac:cxnSpMk id="26" creationId="{1503BFE4-729B-D9D0-C17B-501E6AF1127A}"/>
          </ac:cxnSpMkLst>
        </pc:cxnChg>
        <pc:cxnChg chg="add del">
          <ac:chgData name="Jiang, Cindy Xinquan" userId="78ad1eb1-fb2e-4007-a6f2-652114d37b58" providerId="ADAL" clId="{2726AF11-49E8-49B8-8037-C2486582D5F9}" dt="2023-11-16T00:53:51.432" v="853" actId="26606"/>
          <ac:cxnSpMkLst>
            <pc:docMk/>
            <pc:sldMk cId="2696887239" sldId="642"/>
            <ac:cxnSpMk id="59" creationId="{FC23E3B9-5ABF-58B3-E2B0-E9A5DAA90037}"/>
          </ac:cxnSpMkLst>
        </pc:cxnChg>
        <pc:cxnChg chg="add del">
          <ac:chgData name="Jiang, Cindy Xinquan" userId="78ad1eb1-fb2e-4007-a6f2-652114d37b58" providerId="ADAL" clId="{2726AF11-49E8-49B8-8037-C2486582D5F9}" dt="2023-11-16T00:57:03.037" v="882" actId="26606"/>
          <ac:cxnSpMkLst>
            <pc:docMk/>
            <pc:sldMk cId="2696887239" sldId="642"/>
            <ac:cxnSpMk id="68" creationId="{1503BFE4-729B-D9D0-C17B-501E6AF1127A}"/>
          </ac:cxnSpMkLst>
        </pc:cxnChg>
      </pc:sldChg>
      <pc:sldChg chg="modSp del mod">
        <pc:chgData name="Jiang, Cindy Xinquan" userId="78ad1eb1-fb2e-4007-a6f2-652114d37b58" providerId="ADAL" clId="{2726AF11-49E8-49B8-8037-C2486582D5F9}" dt="2023-11-16T00:23:25.057" v="297" actId="47"/>
        <pc:sldMkLst>
          <pc:docMk/>
          <pc:sldMk cId="3409475579" sldId="645"/>
        </pc:sldMkLst>
        <pc:spChg chg="mod">
          <ac:chgData name="Jiang, Cindy Xinquan" userId="78ad1eb1-fb2e-4007-a6f2-652114d37b58" providerId="ADAL" clId="{2726AF11-49E8-49B8-8037-C2486582D5F9}" dt="2023-11-16T00:23:09.861" v="296"/>
          <ac:spMkLst>
            <pc:docMk/>
            <pc:sldMk cId="3409475579" sldId="645"/>
            <ac:spMk id="2" creationId="{D61E2D47-09FF-CF8F-B9CE-B4BCA0ED0234}"/>
          </ac:spMkLst>
        </pc:spChg>
      </pc:sldChg>
      <pc:sldChg chg="modSp del mod">
        <pc:chgData name="Jiang, Cindy Xinquan" userId="78ad1eb1-fb2e-4007-a6f2-652114d37b58" providerId="ADAL" clId="{2726AF11-49E8-49B8-8037-C2486582D5F9}" dt="2023-11-16T00:23:30.028" v="298" actId="47"/>
        <pc:sldMkLst>
          <pc:docMk/>
          <pc:sldMk cId="2401369486" sldId="646"/>
        </pc:sldMkLst>
        <pc:spChg chg="mod">
          <ac:chgData name="Jiang, Cindy Xinquan" userId="78ad1eb1-fb2e-4007-a6f2-652114d37b58" providerId="ADAL" clId="{2726AF11-49E8-49B8-8037-C2486582D5F9}" dt="2023-11-16T00:23:09.861" v="296"/>
          <ac:spMkLst>
            <pc:docMk/>
            <pc:sldMk cId="2401369486" sldId="646"/>
            <ac:spMk id="2" creationId="{7F4D6995-271D-EBC8-C09E-A082DFE9F8D6}"/>
          </ac:spMkLst>
        </pc:spChg>
      </pc:sldChg>
      <pc:sldChg chg="modSp del mod">
        <pc:chgData name="Jiang, Cindy Xinquan" userId="78ad1eb1-fb2e-4007-a6f2-652114d37b58" providerId="ADAL" clId="{2726AF11-49E8-49B8-8037-C2486582D5F9}" dt="2023-11-16T00:23:32.920" v="299" actId="47"/>
        <pc:sldMkLst>
          <pc:docMk/>
          <pc:sldMk cId="64616462" sldId="647"/>
        </pc:sldMkLst>
        <pc:spChg chg="mod">
          <ac:chgData name="Jiang, Cindy Xinquan" userId="78ad1eb1-fb2e-4007-a6f2-652114d37b58" providerId="ADAL" clId="{2726AF11-49E8-49B8-8037-C2486582D5F9}" dt="2023-11-16T00:23:09.861" v="296"/>
          <ac:spMkLst>
            <pc:docMk/>
            <pc:sldMk cId="64616462" sldId="647"/>
            <ac:spMk id="2" creationId="{58B5C3BA-1F53-D712-542C-73BC304BD3C6}"/>
          </ac:spMkLst>
        </pc:spChg>
      </pc:sldChg>
      <pc:sldMasterChg chg="add del addSldLayout delSldLayout">
        <pc:chgData name="Jiang, Cindy Xinquan" userId="78ad1eb1-fb2e-4007-a6f2-652114d37b58" providerId="ADAL" clId="{2726AF11-49E8-49B8-8037-C2486582D5F9}" dt="2023-11-16T00:27:54.067" v="334" actId="700"/>
        <pc:sldMasterMkLst>
          <pc:docMk/>
          <pc:sldMasterMk cId="1928452137" sldId="2147483666"/>
        </pc:sldMasterMkLst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913108640" sldId="2147483667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631270364" sldId="2147483668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052812340" sldId="2147483670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021740900" sldId="2147483671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4203189534" sldId="2147483672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228668804" sldId="2147483673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562372833" sldId="2147483674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609095538" sldId="2147483675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64798778" sldId="2147483676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1616316768" sldId="2147483677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429355126" sldId="2147483678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491003012" sldId="2147483679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3543133" sldId="2147483681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501487619" sldId="2147483688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056323463" sldId="2147483692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3061950496" sldId="2147483694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1386696317" sldId="2147483696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129327841" sldId="2147483697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1442619314" sldId="2147483699"/>
          </pc:sldLayoutMkLst>
        </pc:sldLayoutChg>
        <pc:sldLayoutChg chg="add del">
          <pc:chgData name="Jiang, Cindy Xinquan" userId="78ad1eb1-fb2e-4007-a6f2-652114d37b58" providerId="ADAL" clId="{2726AF11-49E8-49B8-8037-C2486582D5F9}" dt="2023-11-16T00:27:54.067" v="334" actId="700"/>
          <pc:sldLayoutMkLst>
            <pc:docMk/>
            <pc:sldMasterMk cId="1928452137" sldId="2147483666"/>
            <pc:sldLayoutMk cId="2376933483" sldId="2147483700"/>
          </pc:sldLayoutMkLst>
        </pc:sldLayoutChg>
      </pc:sldMasterChg>
      <pc:sldMasterChg chg="del delSldLayout">
        <pc:chgData name="Jiang, Cindy Xinquan" userId="78ad1eb1-fb2e-4007-a6f2-652114d37b58" providerId="ADAL" clId="{2726AF11-49E8-49B8-8037-C2486582D5F9}" dt="2023-11-16T00:20:28.295" v="269" actId="47"/>
        <pc:sldMasterMkLst>
          <pc:docMk/>
          <pc:sldMasterMk cId="2185046205" sldId="2147483716"/>
        </pc:sldMasterMkLst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4159184796" sldId="2147483717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1187154121" sldId="2147483718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827191289" sldId="2147483719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4081211171" sldId="2147483720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3559543296" sldId="2147483721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1731461094" sldId="2147483722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1175136322" sldId="2147483723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438347918" sldId="2147483724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2535808561" sldId="2147483725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1361256675" sldId="2147483726"/>
          </pc:sldLayoutMkLst>
        </pc:sldLayoutChg>
        <pc:sldLayoutChg chg="del">
          <pc:chgData name="Jiang, Cindy Xinquan" userId="78ad1eb1-fb2e-4007-a6f2-652114d37b58" providerId="ADAL" clId="{2726AF11-49E8-49B8-8037-C2486582D5F9}" dt="2023-11-16T00:20:28.295" v="269" actId="47"/>
          <pc:sldLayoutMkLst>
            <pc:docMk/>
            <pc:sldMasterMk cId="2185046205" sldId="2147483716"/>
            <pc:sldLayoutMk cId="3385108234" sldId="2147483727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0F90F-858A-44A2-A4BA-4B243FA71C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507AD-2D80-4CB3-9B30-A129BFFE64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COIL Learning Community</a:t>
          </a:r>
        </a:p>
        <a:p>
          <a:pPr>
            <a:lnSpc>
              <a:spcPct val="100000"/>
            </a:lnSpc>
          </a:pPr>
          <a:r>
            <a:rPr lang="en-US" dirty="0"/>
            <a:t>$2,000 grant, with DITL, international faculty from Brazil and Colombia</a:t>
          </a:r>
        </a:p>
      </dgm:t>
    </dgm:pt>
    <dgm:pt modelId="{08D94AF9-E2A8-4BDA-82D9-700C42CB4E97}" type="parTrans" cxnId="{F311542E-41DE-4F96-94C5-AB0BCBAD1339}">
      <dgm:prSet/>
      <dgm:spPr/>
      <dgm:t>
        <a:bodyPr/>
        <a:lstStyle/>
        <a:p>
          <a:endParaRPr lang="en-US"/>
        </a:p>
      </dgm:t>
    </dgm:pt>
    <dgm:pt modelId="{8862A59E-88BA-4187-95DF-4FA79FEDD07E}" type="sibTrans" cxnId="{F311542E-41DE-4F96-94C5-AB0BCBAD1339}">
      <dgm:prSet/>
      <dgm:spPr/>
      <dgm:t>
        <a:bodyPr/>
        <a:lstStyle/>
        <a:p>
          <a:endParaRPr lang="en-US"/>
        </a:p>
      </dgm:t>
    </dgm:pt>
    <dgm:pt modelId="{41FD8428-EEB8-4CBA-B92D-A00B4D951D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Resources for partnering, course design and GE course support  </a:t>
          </a:r>
        </a:p>
      </dgm:t>
    </dgm:pt>
    <dgm:pt modelId="{DDA4A07A-CBB8-437E-86D8-CA135A004866}" type="parTrans" cxnId="{1DF78F29-5B57-4F80-A26A-25221290A1E7}">
      <dgm:prSet/>
      <dgm:spPr/>
      <dgm:t>
        <a:bodyPr/>
        <a:lstStyle/>
        <a:p>
          <a:endParaRPr lang="en-US"/>
        </a:p>
      </dgm:t>
    </dgm:pt>
    <dgm:pt modelId="{8F66E4B1-E422-4077-9269-B1A1BD9F24D9}" type="sibTrans" cxnId="{1DF78F29-5B57-4F80-A26A-25221290A1E7}">
      <dgm:prSet/>
      <dgm:spPr/>
      <dgm:t>
        <a:bodyPr/>
        <a:lstStyle/>
        <a:p>
          <a:endParaRPr lang="en-US"/>
        </a:p>
      </dgm:t>
    </dgm:pt>
    <dgm:pt modelId="{B799085B-E4BD-4316-96F0-7C16327AC9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Community of Practice</a:t>
          </a:r>
        </a:p>
        <a:p>
          <a:pPr>
            <a:lnSpc>
              <a:spcPct val="100000"/>
            </a:lnSpc>
          </a:pPr>
          <a:r>
            <a:rPr lang="en-US" dirty="0"/>
            <a:t>Forum for COIL faculty and practitioners  </a:t>
          </a:r>
        </a:p>
      </dgm:t>
    </dgm:pt>
    <dgm:pt modelId="{587FB6F8-E83D-4AF0-ABF0-525ED85A3B91}" type="parTrans" cxnId="{054AFC2E-0A46-42A9-9BCC-92F329567658}">
      <dgm:prSet/>
      <dgm:spPr/>
      <dgm:t>
        <a:bodyPr/>
        <a:lstStyle/>
        <a:p>
          <a:endParaRPr lang="en-US"/>
        </a:p>
      </dgm:t>
    </dgm:pt>
    <dgm:pt modelId="{C4BAAF43-AFA7-4BDB-9DD2-B86A078DC5BE}" type="sibTrans" cxnId="{054AFC2E-0A46-42A9-9BCC-92F329567658}">
      <dgm:prSet/>
      <dgm:spPr/>
      <dgm:t>
        <a:bodyPr/>
        <a:lstStyle/>
        <a:p>
          <a:endParaRPr lang="en-US"/>
        </a:p>
      </dgm:t>
    </dgm:pt>
    <dgm:pt modelId="{F438927F-5229-4765-A418-559C7EE740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COIL Coordinator and fellow (.25 FTE)</a:t>
          </a:r>
        </a:p>
      </dgm:t>
    </dgm:pt>
    <dgm:pt modelId="{A3963486-BB19-4494-B900-D9A8591432FC}" type="parTrans" cxnId="{26829331-A375-405F-BD50-5A28B05AF3B9}">
      <dgm:prSet/>
      <dgm:spPr/>
      <dgm:t>
        <a:bodyPr/>
        <a:lstStyle/>
        <a:p>
          <a:endParaRPr lang="en-US"/>
        </a:p>
      </dgm:t>
    </dgm:pt>
    <dgm:pt modelId="{F6399FA6-07F0-4C8B-9523-E88F16181C4F}" type="sibTrans" cxnId="{26829331-A375-405F-BD50-5A28B05AF3B9}">
      <dgm:prSet/>
      <dgm:spPr/>
      <dgm:t>
        <a:bodyPr/>
        <a:lstStyle/>
        <a:p>
          <a:endParaRPr lang="en-US"/>
        </a:p>
      </dgm:t>
    </dgm:pt>
    <dgm:pt modelId="{33E5AD17-E4C6-46B2-AAD8-81A8EC0BEC15}" type="pres">
      <dgm:prSet presAssocID="{1860F90F-858A-44A2-A4BA-4B243FA71CA5}" presName="root" presStyleCnt="0">
        <dgm:presLayoutVars>
          <dgm:dir/>
          <dgm:resizeHandles val="exact"/>
        </dgm:presLayoutVars>
      </dgm:prSet>
      <dgm:spPr/>
    </dgm:pt>
    <dgm:pt modelId="{D4757662-6A87-42E9-B15D-29B60273F4D2}" type="pres">
      <dgm:prSet presAssocID="{F438927F-5229-4765-A418-559C7EE740FD}" presName="compNode" presStyleCnt="0"/>
      <dgm:spPr/>
    </dgm:pt>
    <dgm:pt modelId="{EA7BCE48-E804-4A61-AE80-D36307D4BD0D}" type="pres">
      <dgm:prSet presAssocID="{F438927F-5229-4765-A418-559C7EE740FD}" presName="bgRect" presStyleLbl="bgShp" presStyleIdx="0" presStyleCnt="4"/>
      <dgm:spPr/>
    </dgm:pt>
    <dgm:pt modelId="{A7C9F717-3006-47C9-9755-67335B4D5899}" type="pres">
      <dgm:prSet presAssocID="{F438927F-5229-4765-A418-559C7EE740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ro Female with solid fill"/>
        </a:ext>
      </dgm:extLst>
    </dgm:pt>
    <dgm:pt modelId="{BEC5AB04-37FF-4409-90D4-4D3687DE6B17}" type="pres">
      <dgm:prSet presAssocID="{F438927F-5229-4765-A418-559C7EE740FD}" presName="spaceRect" presStyleCnt="0"/>
      <dgm:spPr/>
    </dgm:pt>
    <dgm:pt modelId="{694AD30F-004C-4FDB-925D-38721D59096A}" type="pres">
      <dgm:prSet presAssocID="{F438927F-5229-4765-A418-559C7EE740FD}" presName="parTx" presStyleLbl="revTx" presStyleIdx="0" presStyleCnt="4">
        <dgm:presLayoutVars>
          <dgm:chMax val="0"/>
          <dgm:chPref val="0"/>
        </dgm:presLayoutVars>
      </dgm:prSet>
      <dgm:spPr/>
    </dgm:pt>
    <dgm:pt modelId="{8347A511-8790-4CC0-88B1-D625A9AC96A8}" type="pres">
      <dgm:prSet presAssocID="{F6399FA6-07F0-4C8B-9523-E88F16181C4F}" presName="sibTrans" presStyleCnt="0"/>
      <dgm:spPr/>
    </dgm:pt>
    <dgm:pt modelId="{117514B4-E14A-4AA9-BF47-229F5C02262D}" type="pres">
      <dgm:prSet presAssocID="{76F507AD-2D80-4CB3-9B30-A129BFFE64F7}" presName="compNode" presStyleCnt="0"/>
      <dgm:spPr/>
    </dgm:pt>
    <dgm:pt modelId="{7C0C3743-BAFD-4EE5-932C-6EB34BF272E3}" type="pres">
      <dgm:prSet presAssocID="{76F507AD-2D80-4CB3-9B30-A129BFFE64F7}" presName="bgRect" presStyleLbl="bgShp" presStyleIdx="1" presStyleCnt="4"/>
      <dgm:spPr/>
    </dgm:pt>
    <dgm:pt modelId="{A1731187-B567-492E-A223-13583FBEFD86}" type="pres">
      <dgm:prSet presAssocID="{76F507AD-2D80-4CB3-9B30-A129BFFE64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5EF9268-C1F2-42AF-86B1-DA35E0B8FC29}" type="pres">
      <dgm:prSet presAssocID="{76F507AD-2D80-4CB3-9B30-A129BFFE64F7}" presName="spaceRect" presStyleCnt="0"/>
      <dgm:spPr/>
    </dgm:pt>
    <dgm:pt modelId="{47E897BA-5FB4-4390-AEE5-6F4DBCC8F3FE}" type="pres">
      <dgm:prSet presAssocID="{76F507AD-2D80-4CB3-9B30-A129BFFE64F7}" presName="parTx" presStyleLbl="revTx" presStyleIdx="1" presStyleCnt="4">
        <dgm:presLayoutVars>
          <dgm:chMax val="0"/>
          <dgm:chPref val="0"/>
        </dgm:presLayoutVars>
      </dgm:prSet>
      <dgm:spPr/>
    </dgm:pt>
    <dgm:pt modelId="{4F5995AE-C62C-4848-BCA8-B9245BEA896B}" type="pres">
      <dgm:prSet presAssocID="{8862A59E-88BA-4187-95DF-4FA79FEDD07E}" presName="sibTrans" presStyleCnt="0"/>
      <dgm:spPr/>
    </dgm:pt>
    <dgm:pt modelId="{1E1B9E91-39C6-42C5-ABC1-3E0946A67635}" type="pres">
      <dgm:prSet presAssocID="{41FD8428-EEB8-4CBA-B92D-A00B4D951DBC}" presName="compNode" presStyleCnt="0"/>
      <dgm:spPr/>
    </dgm:pt>
    <dgm:pt modelId="{03B25ABA-2E81-4D2E-BED6-B858906D50A0}" type="pres">
      <dgm:prSet presAssocID="{41FD8428-EEB8-4CBA-B92D-A00B4D951DBC}" presName="bgRect" presStyleLbl="bgShp" presStyleIdx="2" presStyleCnt="4"/>
      <dgm:spPr/>
    </dgm:pt>
    <dgm:pt modelId="{F57C303F-3EDF-4B8C-AE25-075B446C1C86}" type="pres">
      <dgm:prSet presAssocID="{41FD8428-EEB8-4CBA-B92D-A00B4D951DB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C66863F-8B1B-4931-A3E8-2BF33D0D0303}" type="pres">
      <dgm:prSet presAssocID="{41FD8428-EEB8-4CBA-B92D-A00B4D951DBC}" presName="spaceRect" presStyleCnt="0"/>
      <dgm:spPr/>
    </dgm:pt>
    <dgm:pt modelId="{716C24E9-34F9-4B67-A831-A454F25C84A1}" type="pres">
      <dgm:prSet presAssocID="{41FD8428-EEB8-4CBA-B92D-A00B4D951DBC}" presName="parTx" presStyleLbl="revTx" presStyleIdx="2" presStyleCnt="4">
        <dgm:presLayoutVars>
          <dgm:chMax val="0"/>
          <dgm:chPref val="0"/>
        </dgm:presLayoutVars>
      </dgm:prSet>
      <dgm:spPr/>
    </dgm:pt>
    <dgm:pt modelId="{CE645181-1157-4C1E-AF7C-B73B6B9FFC21}" type="pres">
      <dgm:prSet presAssocID="{8F66E4B1-E422-4077-9269-B1A1BD9F24D9}" presName="sibTrans" presStyleCnt="0"/>
      <dgm:spPr/>
    </dgm:pt>
    <dgm:pt modelId="{78B17266-555A-4C8C-98D8-1A73D6FFACDE}" type="pres">
      <dgm:prSet presAssocID="{B799085B-E4BD-4316-96F0-7C16327AC9C8}" presName="compNode" presStyleCnt="0"/>
      <dgm:spPr/>
    </dgm:pt>
    <dgm:pt modelId="{975A5A15-9D78-4A4B-8426-6928EF286AFF}" type="pres">
      <dgm:prSet presAssocID="{B799085B-E4BD-4316-96F0-7C16327AC9C8}" presName="bgRect" presStyleLbl="bgShp" presStyleIdx="3" presStyleCnt="4" custLinFactNeighborX="0" custLinFactNeighborY="-2729"/>
      <dgm:spPr/>
    </dgm:pt>
    <dgm:pt modelId="{5B38A104-A585-4A33-B554-2A65D3B6D1D5}" type="pres">
      <dgm:prSet presAssocID="{B799085B-E4BD-4316-96F0-7C16327AC9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B9C6409-67B2-43C9-8EEE-FB2271F33EF8}" type="pres">
      <dgm:prSet presAssocID="{B799085B-E4BD-4316-96F0-7C16327AC9C8}" presName="spaceRect" presStyleCnt="0"/>
      <dgm:spPr/>
    </dgm:pt>
    <dgm:pt modelId="{90789D6F-437F-479E-817A-35B1F5AF1CB8}" type="pres">
      <dgm:prSet presAssocID="{B799085B-E4BD-4316-96F0-7C16327AC9C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BE7302-B3C6-4363-937D-F2BBE616D3CD}" type="presOf" srcId="{B799085B-E4BD-4316-96F0-7C16327AC9C8}" destId="{90789D6F-437F-479E-817A-35B1F5AF1CB8}" srcOrd="0" destOrd="0" presId="urn:microsoft.com/office/officeart/2018/2/layout/IconVerticalSolidList"/>
    <dgm:cxn modelId="{F101B324-44C5-4C22-B974-9304BD02C806}" type="presOf" srcId="{F438927F-5229-4765-A418-559C7EE740FD}" destId="{694AD30F-004C-4FDB-925D-38721D59096A}" srcOrd="0" destOrd="0" presId="urn:microsoft.com/office/officeart/2018/2/layout/IconVerticalSolidList"/>
    <dgm:cxn modelId="{1DF78F29-5B57-4F80-A26A-25221290A1E7}" srcId="{1860F90F-858A-44A2-A4BA-4B243FA71CA5}" destId="{41FD8428-EEB8-4CBA-B92D-A00B4D951DBC}" srcOrd="2" destOrd="0" parTransId="{DDA4A07A-CBB8-437E-86D8-CA135A004866}" sibTransId="{8F66E4B1-E422-4077-9269-B1A1BD9F24D9}"/>
    <dgm:cxn modelId="{F311542E-41DE-4F96-94C5-AB0BCBAD1339}" srcId="{1860F90F-858A-44A2-A4BA-4B243FA71CA5}" destId="{76F507AD-2D80-4CB3-9B30-A129BFFE64F7}" srcOrd="1" destOrd="0" parTransId="{08D94AF9-E2A8-4BDA-82D9-700C42CB4E97}" sibTransId="{8862A59E-88BA-4187-95DF-4FA79FEDD07E}"/>
    <dgm:cxn modelId="{054AFC2E-0A46-42A9-9BCC-92F329567658}" srcId="{1860F90F-858A-44A2-A4BA-4B243FA71CA5}" destId="{B799085B-E4BD-4316-96F0-7C16327AC9C8}" srcOrd="3" destOrd="0" parTransId="{587FB6F8-E83D-4AF0-ABF0-525ED85A3B91}" sibTransId="{C4BAAF43-AFA7-4BDB-9DD2-B86A078DC5BE}"/>
    <dgm:cxn modelId="{26829331-A375-405F-BD50-5A28B05AF3B9}" srcId="{1860F90F-858A-44A2-A4BA-4B243FA71CA5}" destId="{F438927F-5229-4765-A418-559C7EE740FD}" srcOrd="0" destOrd="0" parTransId="{A3963486-BB19-4494-B900-D9A8591432FC}" sibTransId="{F6399FA6-07F0-4C8B-9523-E88F16181C4F}"/>
    <dgm:cxn modelId="{CD983E36-6DEC-4DA9-A02F-14DFEA15CEC4}" type="presOf" srcId="{1860F90F-858A-44A2-A4BA-4B243FA71CA5}" destId="{33E5AD17-E4C6-46B2-AAD8-81A8EC0BEC15}" srcOrd="0" destOrd="0" presId="urn:microsoft.com/office/officeart/2018/2/layout/IconVerticalSolidList"/>
    <dgm:cxn modelId="{167B52A1-6CF3-4DA9-855E-8EFBB0ED6B9B}" type="presOf" srcId="{76F507AD-2D80-4CB3-9B30-A129BFFE64F7}" destId="{47E897BA-5FB4-4390-AEE5-6F4DBCC8F3FE}" srcOrd="0" destOrd="0" presId="urn:microsoft.com/office/officeart/2018/2/layout/IconVerticalSolidList"/>
    <dgm:cxn modelId="{427F08C8-2FF9-4486-A5F1-C3C8B6FE3A40}" type="presOf" srcId="{41FD8428-EEB8-4CBA-B92D-A00B4D951DBC}" destId="{716C24E9-34F9-4B67-A831-A454F25C84A1}" srcOrd="0" destOrd="0" presId="urn:microsoft.com/office/officeart/2018/2/layout/IconVerticalSolidList"/>
    <dgm:cxn modelId="{4F0C7051-B8E7-469C-9FA8-F7AA55187C7B}" type="presParOf" srcId="{33E5AD17-E4C6-46B2-AAD8-81A8EC0BEC15}" destId="{D4757662-6A87-42E9-B15D-29B60273F4D2}" srcOrd="0" destOrd="0" presId="urn:microsoft.com/office/officeart/2018/2/layout/IconVerticalSolidList"/>
    <dgm:cxn modelId="{95FC39A9-3075-4477-8F5E-85727A9C881E}" type="presParOf" srcId="{D4757662-6A87-42E9-B15D-29B60273F4D2}" destId="{EA7BCE48-E804-4A61-AE80-D36307D4BD0D}" srcOrd="0" destOrd="0" presId="urn:microsoft.com/office/officeart/2018/2/layout/IconVerticalSolidList"/>
    <dgm:cxn modelId="{84C06B1B-CCA0-41A4-93AA-79BDA20CCA46}" type="presParOf" srcId="{D4757662-6A87-42E9-B15D-29B60273F4D2}" destId="{A7C9F717-3006-47C9-9755-67335B4D5899}" srcOrd="1" destOrd="0" presId="urn:microsoft.com/office/officeart/2018/2/layout/IconVerticalSolidList"/>
    <dgm:cxn modelId="{D2BDB896-A6A7-4195-AB01-19AB21CC9BE7}" type="presParOf" srcId="{D4757662-6A87-42E9-B15D-29B60273F4D2}" destId="{BEC5AB04-37FF-4409-90D4-4D3687DE6B17}" srcOrd="2" destOrd="0" presId="urn:microsoft.com/office/officeart/2018/2/layout/IconVerticalSolidList"/>
    <dgm:cxn modelId="{0DE9E960-8FDF-4F45-8795-387663C44C8C}" type="presParOf" srcId="{D4757662-6A87-42E9-B15D-29B60273F4D2}" destId="{694AD30F-004C-4FDB-925D-38721D59096A}" srcOrd="3" destOrd="0" presId="urn:microsoft.com/office/officeart/2018/2/layout/IconVerticalSolidList"/>
    <dgm:cxn modelId="{5F49054D-3042-4155-9C69-5950BF64826D}" type="presParOf" srcId="{33E5AD17-E4C6-46B2-AAD8-81A8EC0BEC15}" destId="{8347A511-8790-4CC0-88B1-D625A9AC96A8}" srcOrd="1" destOrd="0" presId="urn:microsoft.com/office/officeart/2018/2/layout/IconVerticalSolidList"/>
    <dgm:cxn modelId="{43C72C7C-BFCB-4FAE-B3E8-2098E30066C5}" type="presParOf" srcId="{33E5AD17-E4C6-46B2-AAD8-81A8EC0BEC15}" destId="{117514B4-E14A-4AA9-BF47-229F5C02262D}" srcOrd="2" destOrd="0" presId="urn:microsoft.com/office/officeart/2018/2/layout/IconVerticalSolidList"/>
    <dgm:cxn modelId="{5B9D6F04-8AAE-4BC6-BA05-28B5F129EF02}" type="presParOf" srcId="{117514B4-E14A-4AA9-BF47-229F5C02262D}" destId="{7C0C3743-BAFD-4EE5-932C-6EB34BF272E3}" srcOrd="0" destOrd="0" presId="urn:microsoft.com/office/officeart/2018/2/layout/IconVerticalSolidList"/>
    <dgm:cxn modelId="{AF3211D0-ED60-4D05-A530-01C0A1106B6F}" type="presParOf" srcId="{117514B4-E14A-4AA9-BF47-229F5C02262D}" destId="{A1731187-B567-492E-A223-13583FBEFD86}" srcOrd="1" destOrd="0" presId="urn:microsoft.com/office/officeart/2018/2/layout/IconVerticalSolidList"/>
    <dgm:cxn modelId="{9AFCE5B9-535C-43C8-A232-6879C02BCBD5}" type="presParOf" srcId="{117514B4-E14A-4AA9-BF47-229F5C02262D}" destId="{95EF9268-C1F2-42AF-86B1-DA35E0B8FC29}" srcOrd="2" destOrd="0" presId="urn:microsoft.com/office/officeart/2018/2/layout/IconVerticalSolidList"/>
    <dgm:cxn modelId="{86381EBD-A1BA-44DC-A344-84BEF0F446DE}" type="presParOf" srcId="{117514B4-E14A-4AA9-BF47-229F5C02262D}" destId="{47E897BA-5FB4-4390-AEE5-6F4DBCC8F3FE}" srcOrd="3" destOrd="0" presId="urn:microsoft.com/office/officeart/2018/2/layout/IconVerticalSolidList"/>
    <dgm:cxn modelId="{312C48C2-36AC-42B4-AC23-627102AFA827}" type="presParOf" srcId="{33E5AD17-E4C6-46B2-AAD8-81A8EC0BEC15}" destId="{4F5995AE-C62C-4848-BCA8-B9245BEA896B}" srcOrd="3" destOrd="0" presId="urn:microsoft.com/office/officeart/2018/2/layout/IconVerticalSolidList"/>
    <dgm:cxn modelId="{78AEA32B-FA1C-49D5-88DF-3A7F6A60906A}" type="presParOf" srcId="{33E5AD17-E4C6-46B2-AAD8-81A8EC0BEC15}" destId="{1E1B9E91-39C6-42C5-ABC1-3E0946A67635}" srcOrd="4" destOrd="0" presId="urn:microsoft.com/office/officeart/2018/2/layout/IconVerticalSolidList"/>
    <dgm:cxn modelId="{CE983935-3D7C-4417-8D77-FB190EB56BAE}" type="presParOf" srcId="{1E1B9E91-39C6-42C5-ABC1-3E0946A67635}" destId="{03B25ABA-2E81-4D2E-BED6-B858906D50A0}" srcOrd="0" destOrd="0" presId="urn:microsoft.com/office/officeart/2018/2/layout/IconVerticalSolidList"/>
    <dgm:cxn modelId="{B29FEF8C-DFCC-4922-83BD-73DE3538F268}" type="presParOf" srcId="{1E1B9E91-39C6-42C5-ABC1-3E0946A67635}" destId="{F57C303F-3EDF-4B8C-AE25-075B446C1C86}" srcOrd="1" destOrd="0" presId="urn:microsoft.com/office/officeart/2018/2/layout/IconVerticalSolidList"/>
    <dgm:cxn modelId="{CE1FF730-9BAA-4DD7-AD20-CEB954AAA7E7}" type="presParOf" srcId="{1E1B9E91-39C6-42C5-ABC1-3E0946A67635}" destId="{5C66863F-8B1B-4931-A3E8-2BF33D0D0303}" srcOrd="2" destOrd="0" presId="urn:microsoft.com/office/officeart/2018/2/layout/IconVerticalSolidList"/>
    <dgm:cxn modelId="{BE4ADCB0-0758-4737-8A67-6F5CB78544AE}" type="presParOf" srcId="{1E1B9E91-39C6-42C5-ABC1-3E0946A67635}" destId="{716C24E9-34F9-4B67-A831-A454F25C84A1}" srcOrd="3" destOrd="0" presId="urn:microsoft.com/office/officeart/2018/2/layout/IconVerticalSolidList"/>
    <dgm:cxn modelId="{EBA0B566-04B1-42E8-AA18-2974C8F63D61}" type="presParOf" srcId="{33E5AD17-E4C6-46B2-AAD8-81A8EC0BEC15}" destId="{CE645181-1157-4C1E-AF7C-B73B6B9FFC21}" srcOrd="5" destOrd="0" presId="urn:microsoft.com/office/officeart/2018/2/layout/IconVerticalSolidList"/>
    <dgm:cxn modelId="{CF844060-73C0-45C6-A722-C6B58233AC57}" type="presParOf" srcId="{33E5AD17-E4C6-46B2-AAD8-81A8EC0BEC15}" destId="{78B17266-555A-4C8C-98D8-1A73D6FFACDE}" srcOrd="6" destOrd="0" presId="urn:microsoft.com/office/officeart/2018/2/layout/IconVerticalSolidList"/>
    <dgm:cxn modelId="{BD1B890A-6692-4E8A-BD45-1713AC5F4E8A}" type="presParOf" srcId="{78B17266-555A-4C8C-98D8-1A73D6FFACDE}" destId="{975A5A15-9D78-4A4B-8426-6928EF286AFF}" srcOrd="0" destOrd="0" presId="urn:microsoft.com/office/officeart/2018/2/layout/IconVerticalSolidList"/>
    <dgm:cxn modelId="{350B142C-F429-4CE1-9899-94109CA98B13}" type="presParOf" srcId="{78B17266-555A-4C8C-98D8-1A73D6FFACDE}" destId="{5B38A104-A585-4A33-B554-2A65D3B6D1D5}" srcOrd="1" destOrd="0" presId="urn:microsoft.com/office/officeart/2018/2/layout/IconVerticalSolidList"/>
    <dgm:cxn modelId="{3AB1C96B-C2B0-4751-851D-A5DF81ECDB41}" type="presParOf" srcId="{78B17266-555A-4C8C-98D8-1A73D6FFACDE}" destId="{9B9C6409-67B2-43C9-8EEE-FB2271F33EF8}" srcOrd="2" destOrd="0" presId="urn:microsoft.com/office/officeart/2018/2/layout/IconVerticalSolidList"/>
    <dgm:cxn modelId="{1C624DB0-527B-4546-9F77-BC55B4600045}" type="presParOf" srcId="{78B17266-555A-4C8C-98D8-1A73D6FFACDE}" destId="{90789D6F-437F-479E-817A-35B1F5AF1C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C1555-AF30-42CC-BB74-E25DA1CF25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D0952B-3A49-4C52-B1EA-E1B10839357A}">
      <dgm:prSet/>
      <dgm:spPr/>
      <dgm:t>
        <a:bodyPr/>
        <a:lstStyle/>
        <a:p>
          <a:r>
            <a:rPr lang="en-US"/>
            <a:t>2+ teachers</a:t>
          </a:r>
        </a:p>
      </dgm:t>
    </dgm:pt>
    <dgm:pt modelId="{B4D5CD96-9635-49F5-AABC-73903FF72496}" type="parTrans" cxnId="{9E56E112-B6C7-4621-8D9E-3A1443CA6C17}">
      <dgm:prSet/>
      <dgm:spPr/>
      <dgm:t>
        <a:bodyPr/>
        <a:lstStyle/>
        <a:p>
          <a:endParaRPr lang="en-US"/>
        </a:p>
      </dgm:t>
    </dgm:pt>
    <dgm:pt modelId="{06CDA589-5BB7-4383-9B05-16592274D45F}" type="sibTrans" cxnId="{9E56E112-B6C7-4621-8D9E-3A1443CA6C17}">
      <dgm:prSet/>
      <dgm:spPr/>
      <dgm:t>
        <a:bodyPr/>
        <a:lstStyle/>
        <a:p>
          <a:endParaRPr lang="en-US"/>
        </a:p>
      </dgm:t>
    </dgm:pt>
    <dgm:pt modelId="{E2C2B284-A506-4DA1-93F9-4B6B1BD0401F}">
      <dgm:prSet/>
      <dgm:spPr/>
      <dgm:t>
        <a:bodyPr/>
        <a:lstStyle/>
        <a:p>
          <a:r>
            <a:rPr lang="en-US"/>
            <a:t>2+ cohorts of students</a:t>
          </a:r>
        </a:p>
      </dgm:t>
    </dgm:pt>
    <dgm:pt modelId="{A19E65ED-F4B0-441C-86EA-40456419FF71}" type="parTrans" cxnId="{E0257928-1265-4827-9136-FE0E97FF4164}">
      <dgm:prSet/>
      <dgm:spPr/>
      <dgm:t>
        <a:bodyPr/>
        <a:lstStyle/>
        <a:p>
          <a:endParaRPr lang="en-US"/>
        </a:p>
      </dgm:t>
    </dgm:pt>
    <dgm:pt modelId="{E1C22DF3-814A-457F-806F-3D48C773B828}" type="sibTrans" cxnId="{E0257928-1265-4827-9136-FE0E97FF4164}">
      <dgm:prSet/>
      <dgm:spPr/>
      <dgm:t>
        <a:bodyPr/>
        <a:lstStyle/>
        <a:p>
          <a:endParaRPr lang="en-US"/>
        </a:p>
      </dgm:t>
    </dgm:pt>
    <dgm:pt modelId="{444C02E7-41B4-41D5-BF83-8D830BD30505}">
      <dgm:prSet/>
      <dgm:spPr/>
      <dgm:t>
        <a:bodyPr/>
        <a:lstStyle/>
        <a:p>
          <a:r>
            <a:rPr lang="en-US"/>
            <a:t>2+ institutions</a:t>
          </a:r>
        </a:p>
      </dgm:t>
    </dgm:pt>
    <dgm:pt modelId="{F417DB2D-3813-4227-A41C-CF06ADBBD859}" type="parTrans" cxnId="{E0587BF3-9844-4F9A-939F-86EAE59E6A8B}">
      <dgm:prSet/>
      <dgm:spPr/>
      <dgm:t>
        <a:bodyPr/>
        <a:lstStyle/>
        <a:p>
          <a:endParaRPr lang="en-US"/>
        </a:p>
      </dgm:t>
    </dgm:pt>
    <dgm:pt modelId="{990915C6-F96D-4AF6-9FD3-032A8446B355}" type="sibTrans" cxnId="{E0587BF3-9844-4F9A-939F-86EAE59E6A8B}">
      <dgm:prSet/>
      <dgm:spPr/>
      <dgm:t>
        <a:bodyPr/>
        <a:lstStyle/>
        <a:p>
          <a:endParaRPr lang="en-US"/>
        </a:p>
      </dgm:t>
    </dgm:pt>
    <dgm:pt modelId="{DADCD680-7FFB-4D43-BD5D-01B6E8B05E98}">
      <dgm:prSet/>
      <dgm:spPr/>
      <dgm:t>
        <a:bodyPr/>
        <a:lstStyle/>
        <a:p>
          <a:r>
            <a:rPr lang="en-US"/>
            <a:t>2+ cultures</a:t>
          </a:r>
        </a:p>
      </dgm:t>
    </dgm:pt>
    <dgm:pt modelId="{B6045B26-9574-47EF-BEFE-A81D680C1097}" type="parTrans" cxnId="{2C7D6787-7A1D-41F2-A1D5-FD7DE5469900}">
      <dgm:prSet/>
      <dgm:spPr/>
      <dgm:t>
        <a:bodyPr/>
        <a:lstStyle/>
        <a:p>
          <a:endParaRPr lang="en-US"/>
        </a:p>
      </dgm:t>
    </dgm:pt>
    <dgm:pt modelId="{524243D1-0D9A-42FB-82AC-D27C38773391}" type="sibTrans" cxnId="{2C7D6787-7A1D-41F2-A1D5-FD7DE5469900}">
      <dgm:prSet/>
      <dgm:spPr/>
      <dgm:t>
        <a:bodyPr/>
        <a:lstStyle/>
        <a:p>
          <a:endParaRPr lang="en-US"/>
        </a:p>
      </dgm:t>
    </dgm:pt>
    <dgm:pt modelId="{66002464-BAF5-4060-AB0F-B2FD75191D32}" type="pres">
      <dgm:prSet presAssocID="{B69C1555-AF30-42CC-BB74-E25DA1CF250A}" presName="linear" presStyleCnt="0">
        <dgm:presLayoutVars>
          <dgm:animLvl val="lvl"/>
          <dgm:resizeHandles val="exact"/>
        </dgm:presLayoutVars>
      </dgm:prSet>
      <dgm:spPr/>
    </dgm:pt>
    <dgm:pt modelId="{0F871F0F-3D2F-45AF-81D9-CECC6E229254}" type="pres">
      <dgm:prSet presAssocID="{B1D0952B-3A49-4C52-B1EA-E1B1083935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6B224D2-D963-4155-9EFC-95BF2456351B}" type="pres">
      <dgm:prSet presAssocID="{06CDA589-5BB7-4383-9B05-16592274D45F}" presName="spacer" presStyleCnt="0"/>
      <dgm:spPr/>
    </dgm:pt>
    <dgm:pt modelId="{08E70B4B-3FB7-43F4-8A43-23349867D33B}" type="pres">
      <dgm:prSet presAssocID="{E2C2B284-A506-4DA1-93F9-4B6B1BD040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4411D6-8794-480F-A043-B7D0918A76B1}" type="pres">
      <dgm:prSet presAssocID="{E1C22DF3-814A-457F-806F-3D48C773B828}" presName="spacer" presStyleCnt="0"/>
      <dgm:spPr/>
    </dgm:pt>
    <dgm:pt modelId="{4BCD03B1-FC90-4206-9130-E6F46C30BBC0}" type="pres">
      <dgm:prSet presAssocID="{444C02E7-41B4-41D5-BF83-8D830BD305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DADFDFF-82F0-4FBB-9CE3-7FC2FF256747}" type="pres">
      <dgm:prSet presAssocID="{990915C6-F96D-4AF6-9FD3-032A8446B355}" presName="spacer" presStyleCnt="0"/>
      <dgm:spPr/>
    </dgm:pt>
    <dgm:pt modelId="{8F578F4C-CD0C-452C-96E7-51289ED57D9E}" type="pres">
      <dgm:prSet presAssocID="{DADCD680-7FFB-4D43-BD5D-01B6E8B05E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56E112-B6C7-4621-8D9E-3A1443CA6C17}" srcId="{B69C1555-AF30-42CC-BB74-E25DA1CF250A}" destId="{B1D0952B-3A49-4C52-B1EA-E1B10839357A}" srcOrd="0" destOrd="0" parTransId="{B4D5CD96-9635-49F5-AABC-73903FF72496}" sibTransId="{06CDA589-5BB7-4383-9B05-16592274D45F}"/>
    <dgm:cxn modelId="{E0257928-1265-4827-9136-FE0E97FF4164}" srcId="{B69C1555-AF30-42CC-BB74-E25DA1CF250A}" destId="{E2C2B284-A506-4DA1-93F9-4B6B1BD0401F}" srcOrd="1" destOrd="0" parTransId="{A19E65ED-F4B0-441C-86EA-40456419FF71}" sibTransId="{E1C22DF3-814A-457F-806F-3D48C773B828}"/>
    <dgm:cxn modelId="{128D137B-283B-4BC0-B5C2-00B58E0D7D26}" type="presOf" srcId="{B69C1555-AF30-42CC-BB74-E25DA1CF250A}" destId="{66002464-BAF5-4060-AB0F-B2FD75191D32}" srcOrd="0" destOrd="0" presId="urn:microsoft.com/office/officeart/2005/8/layout/vList2"/>
    <dgm:cxn modelId="{86981481-8371-4FD1-B818-20812AA07C75}" type="presOf" srcId="{E2C2B284-A506-4DA1-93F9-4B6B1BD0401F}" destId="{08E70B4B-3FB7-43F4-8A43-23349867D33B}" srcOrd="0" destOrd="0" presId="urn:microsoft.com/office/officeart/2005/8/layout/vList2"/>
    <dgm:cxn modelId="{A6E7B084-5F76-4842-8BAE-9C96D4B679F9}" type="presOf" srcId="{B1D0952B-3A49-4C52-B1EA-E1B10839357A}" destId="{0F871F0F-3D2F-45AF-81D9-CECC6E229254}" srcOrd="0" destOrd="0" presId="urn:microsoft.com/office/officeart/2005/8/layout/vList2"/>
    <dgm:cxn modelId="{2C7D6787-7A1D-41F2-A1D5-FD7DE5469900}" srcId="{B69C1555-AF30-42CC-BB74-E25DA1CF250A}" destId="{DADCD680-7FFB-4D43-BD5D-01B6E8B05E98}" srcOrd="3" destOrd="0" parTransId="{B6045B26-9574-47EF-BEFE-A81D680C1097}" sibTransId="{524243D1-0D9A-42FB-82AC-D27C38773391}"/>
    <dgm:cxn modelId="{01302CAF-2708-470D-901F-D2A80F6AA23F}" type="presOf" srcId="{DADCD680-7FFB-4D43-BD5D-01B6E8B05E98}" destId="{8F578F4C-CD0C-452C-96E7-51289ED57D9E}" srcOrd="0" destOrd="0" presId="urn:microsoft.com/office/officeart/2005/8/layout/vList2"/>
    <dgm:cxn modelId="{D4BED8D2-55E3-4B00-A62C-C8FD7DDC5016}" type="presOf" srcId="{444C02E7-41B4-41D5-BF83-8D830BD30505}" destId="{4BCD03B1-FC90-4206-9130-E6F46C30BBC0}" srcOrd="0" destOrd="0" presId="urn:microsoft.com/office/officeart/2005/8/layout/vList2"/>
    <dgm:cxn modelId="{E0587BF3-9844-4F9A-939F-86EAE59E6A8B}" srcId="{B69C1555-AF30-42CC-BB74-E25DA1CF250A}" destId="{444C02E7-41B4-41D5-BF83-8D830BD30505}" srcOrd="2" destOrd="0" parTransId="{F417DB2D-3813-4227-A41C-CF06ADBBD859}" sibTransId="{990915C6-F96D-4AF6-9FD3-032A8446B355}"/>
    <dgm:cxn modelId="{20784ABC-524A-4D91-B2A9-F0B1D5F1CF0A}" type="presParOf" srcId="{66002464-BAF5-4060-AB0F-B2FD75191D32}" destId="{0F871F0F-3D2F-45AF-81D9-CECC6E229254}" srcOrd="0" destOrd="0" presId="urn:microsoft.com/office/officeart/2005/8/layout/vList2"/>
    <dgm:cxn modelId="{22279072-6384-4745-AF93-10D1CE40991C}" type="presParOf" srcId="{66002464-BAF5-4060-AB0F-B2FD75191D32}" destId="{E6B224D2-D963-4155-9EFC-95BF2456351B}" srcOrd="1" destOrd="0" presId="urn:microsoft.com/office/officeart/2005/8/layout/vList2"/>
    <dgm:cxn modelId="{1F68AAB1-F6B9-4E07-8E49-3A58EC608F79}" type="presParOf" srcId="{66002464-BAF5-4060-AB0F-B2FD75191D32}" destId="{08E70B4B-3FB7-43F4-8A43-23349867D33B}" srcOrd="2" destOrd="0" presId="urn:microsoft.com/office/officeart/2005/8/layout/vList2"/>
    <dgm:cxn modelId="{CF1B3AA1-13E7-48D8-B993-AAFA0608A349}" type="presParOf" srcId="{66002464-BAF5-4060-AB0F-B2FD75191D32}" destId="{664411D6-8794-480F-A043-B7D0918A76B1}" srcOrd="3" destOrd="0" presId="urn:microsoft.com/office/officeart/2005/8/layout/vList2"/>
    <dgm:cxn modelId="{5F097487-0B5E-42B1-B001-1B80D8DCA20F}" type="presParOf" srcId="{66002464-BAF5-4060-AB0F-B2FD75191D32}" destId="{4BCD03B1-FC90-4206-9130-E6F46C30BBC0}" srcOrd="4" destOrd="0" presId="urn:microsoft.com/office/officeart/2005/8/layout/vList2"/>
    <dgm:cxn modelId="{D51F9FEB-FFD2-4462-B1A9-9C927DB7446E}" type="presParOf" srcId="{66002464-BAF5-4060-AB0F-B2FD75191D32}" destId="{EDADFDFF-82F0-4FBB-9CE3-7FC2FF256747}" srcOrd="5" destOrd="0" presId="urn:microsoft.com/office/officeart/2005/8/layout/vList2"/>
    <dgm:cxn modelId="{CAABD425-1901-4426-99B9-B31CEAAEE818}" type="presParOf" srcId="{66002464-BAF5-4060-AB0F-B2FD75191D32}" destId="{8F578F4C-CD0C-452C-96E7-51289ED57D9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BCE48-E804-4A61-AE80-D36307D4BD0D}">
      <dsp:nvSpPr>
        <dsp:cNvPr id="0" name=""/>
        <dsp:cNvSpPr/>
      </dsp:nvSpPr>
      <dsp:spPr>
        <a:xfrm>
          <a:off x="0" y="1417"/>
          <a:ext cx="8761412" cy="7186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9F717-3006-47C9-9755-67335B4D5899}">
      <dsp:nvSpPr>
        <dsp:cNvPr id="0" name=""/>
        <dsp:cNvSpPr/>
      </dsp:nvSpPr>
      <dsp:spPr>
        <a:xfrm>
          <a:off x="217383" y="163108"/>
          <a:ext cx="395243" cy="395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AD30F-004C-4FDB-925D-38721D59096A}">
      <dsp:nvSpPr>
        <dsp:cNvPr id="0" name=""/>
        <dsp:cNvSpPr/>
      </dsp:nvSpPr>
      <dsp:spPr>
        <a:xfrm>
          <a:off x="830010" y="1417"/>
          <a:ext cx="7931401" cy="71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4" tIns="76054" rIns="76054" bIns="760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COIL Coordinator and fellow (.25 FTE)</a:t>
          </a:r>
        </a:p>
      </dsp:txBody>
      <dsp:txXfrm>
        <a:off x="830010" y="1417"/>
        <a:ext cx="7931401" cy="718624"/>
      </dsp:txXfrm>
    </dsp:sp>
    <dsp:sp modelId="{7C0C3743-BAFD-4EE5-932C-6EB34BF272E3}">
      <dsp:nvSpPr>
        <dsp:cNvPr id="0" name=""/>
        <dsp:cNvSpPr/>
      </dsp:nvSpPr>
      <dsp:spPr>
        <a:xfrm>
          <a:off x="0" y="899697"/>
          <a:ext cx="8761412" cy="7186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1187-B567-492E-A223-13583FBEFD86}">
      <dsp:nvSpPr>
        <dsp:cNvPr id="0" name=""/>
        <dsp:cNvSpPr/>
      </dsp:nvSpPr>
      <dsp:spPr>
        <a:xfrm>
          <a:off x="217383" y="1061388"/>
          <a:ext cx="395243" cy="395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897BA-5FB4-4390-AEE5-6F4DBCC8F3FE}">
      <dsp:nvSpPr>
        <dsp:cNvPr id="0" name=""/>
        <dsp:cNvSpPr/>
      </dsp:nvSpPr>
      <dsp:spPr>
        <a:xfrm>
          <a:off x="830010" y="899697"/>
          <a:ext cx="7931401" cy="71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4" tIns="76054" rIns="76054" bIns="760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COIL Learning Community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$2,000 grant, with DITL, international faculty from Brazil and Colombia</a:t>
          </a:r>
        </a:p>
      </dsp:txBody>
      <dsp:txXfrm>
        <a:off x="830010" y="899697"/>
        <a:ext cx="7931401" cy="718624"/>
      </dsp:txXfrm>
    </dsp:sp>
    <dsp:sp modelId="{03B25ABA-2E81-4D2E-BED6-B858906D50A0}">
      <dsp:nvSpPr>
        <dsp:cNvPr id="0" name=""/>
        <dsp:cNvSpPr/>
      </dsp:nvSpPr>
      <dsp:spPr>
        <a:xfrm>
          <a:off x="0" y="1797978"/>
          <a:ext cx="8761412" cy="7186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303F-3EDF-4B8C-AE25-075B446C1C86}">
      <dsp:nvSpPr>
        <dsp:cNvPr id="0" name=""/>
        <dsp:cNvSpPr/>
      </dsp:nvSpPr>
      <dsp:spPr>
        <a:xfrm>
          <a:off x="217383" y="1959668"/>
          <a:ext cx="395243" cy="395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C24E9-34F9-4B67-A831-A454F25C84A1}">
      <dsp:nvSpPr>
        <dsp:cNvPr id="0" name=""/>
        <dsp:cNvSpPr/>
      </dsp:nvSpPr>
      <dsp:spPr>
        <a:xfrm>
          <a:off x="830010" y="1797978"/>
          <a:ext cx="7931401" cy="71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4" tIns="76054" rIns="76054" bIns="760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Resources for partnering, course design and GE course support  </a:t>
          </a:r>
        </a:p>
      </dsp:txBody>
      <dsp:txXfrm>
        <a:off x="830010" y="1797978"/>
        <a:ext cx="7931401" cy="718624"/>
      </dsp:txXfrm>
    </dsp:sp>
    <dsp:sp modelId="{975A5A15-9D78-4A4B-8426-6928EF286AFF}">
      <dsp:nvSpPr>
        <dsp:cNvPr id="0" name=""/>
        <dsp:cNvSpPr/>
      </dsp:nvSpPr>
      <dsp:spPr>
        <a:xfrm>
          <a:off x="0" y="2676646"/>
          <a:ext cx="8761412" cy="7186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8A104-A585-4A33-B554-2A65D3B6D1D5}">
      <dsp:nvSpPr>
        <dsp:cNvPr id="0" name=""/>
        <dsp:cNvSpPr/>
      </dsp:nvSpPr>
      <dsp:spPr>
        <a:xfrm>
          <a:off x="217383" y="2857948"/>
          <a:ext cx="395243" cy="3952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89D6F-437F-479E-817A-35B1F5AF1CB8}">
      <dsp:nvSpPr>
        <dsp:cNvPr id="0" name=""/>
        <dsp:cNvSpPr/>
      </dsp:nvSpPr>
      <dsp:spPr>
        <a:xfrm>
          <a:off x="830010" y="2696258"/>
          <a:ext cx="7931401" cy="71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4" tIns="76054" rIns="76054" bIns="7605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of Practice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Forum for COIL faculty and practitioners  </a:t>
          </a:r>
        </a:p>
      </dsp:txBody>
      <dsp:txXfrm>
        <a:off x="830010" y="2696258"/>
        <a:ext cx="7931401" cy="718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71F0F-3D2F-45AF-81D9-CECC6E229254}">
      <dsp:nvSpPr>
        <dsp:cNvPr id="0" name=""/>
        <dsp:cNvSpPr/>
      </dsp:nvSpPr>
      <dsp:spPr>
        <a:xfrm>
          <a:off x="0" y="345519"/>
          <a:ext cx="5181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2+ teachers</a:t>
          </a:r>
        </a:p>
      </dsp:txBody>
      <dsp:txXfrm>
        <a:off x="40980" y="386499"/>
        <a:ext cx="5099640" cy="757514"/>
      </dsp:txXfrm>
    </dsp:sp>
    <dsp:sp modelId="{08E70B4B-3FB7-43F4-8A43-23349867D33B}">
      <dsp:nvSpPr>
        <dsp:cNvPr id="0" name=""/>
        <dsp:cNvSpPr/>
      </dsp:nvSpPr>
      <dsp:spPr>
        <a:xfrm>
          <a:off x="0" y="1285794"/>
          <a:ext cx="5181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2+ cohorts of students</a:t>
          </a:r>
        </a:p>
      </dsp:txBody>
      <dsp:txXfrm>
        <a:off x="40980" y="1326774"/>
        <a:ext cx="5099640" cy="757514"/>
      </dsp:txXfrm>
    </dsp:sp>
    <dsp:sp modelId="{4BCD03B1-FC90-4206-9130-E6F46C30BBC0}">
      <dsp:nvSpPr>
        <dsp:cNvPr id="0" name=""/>
        <dsp:cNvSpPr/>
      </dsp:nvSpPr>
      <dsp:spPr>
        <a:xfrm>
          <a:off x="0" y="2226069"/>
          <a:ext cx="5181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2+ institutions</a:t>
          </a:r>
        </a:p>
      </dsp:txBody>
      <dsp:txXfrm>
        <a:off x="40980" y="2267049"/>
        <a:ext cx="5099640" cy="757514"/>
      </dsp:txXfrm>
    </dsp:sp>
    <dsp:sp modelId="{8F578F4C-CD0C-452C-96E7-51289ED57D9E}">
      <dsp:nvSpPr>
        <dsp:cNvPr id="0" name=""/>
        <dsp:cNvSpPr/>
      </dsp:nvSpPr>
      <dsp:spPr>
        <a:xfrm>
          <a:off x="0" y="3166343"/>
          <a:ext cx="5181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2+ cultures</a:t>
          </a:r>
        </a:p>
      </dsp:txBody>
      <dsp:txXfrm>
        <a:off x="40980" y="3207323"/>
        <a:ext cx="5099640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5B3A9-2C30-4A38-BE41-2105931FF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4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0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001C-171D-4E3E-B5D6-BCADE39B6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4708-1F7D-4A7D-990D-4B028571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8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3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7FDA-A121-4B28-8DDF-D450DD47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B5A-7DCC-4693-81DE-0BE66B9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4E7D8D-3CE6-BC4E-BA91-C825C3B7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09603"/>
            <a:ext cx="10515600" cy="819397"/>
          </a:xfrm>
        </p:spPr>
        <p:txBody>
          <a:bodyPr anchor="t">
            <a:normAutofit/>
          </a:bodyPr>
          <a:lstStyle>
            <a:lvl1pPr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BB5AB9-FC6F-7F4D-885C-DFDA8229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7508"/>
            <a:ext cx="10515600" cy="496976"/>
          </a:xfrm>
        </p:spPr>
        <p:txBody>
          <a:bodyPr>
            <a:normAutofit/>
          </a:bodyPr>
          <a:lstStyle>
            <a:lvl1pPr marL="0" indent="0">
              <a:buNone/>
              <a:defRPr sz="2600" b="1" i="0">
                <a:solidFill>
                  <a:schemeClr val="tx1"/>
                </a:solidFill>
                <a:latin typeface="Buckeye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25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386"/>
            <a:ext cx="10515600" cy="62427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2BB6-0EC3-47A0-964A-91B4EAB2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312"/>
            <a:ext cx="10515600" cy="45666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48A89-EDD3-4E47-AFE7-62C61C34960B}"/>
              </a:ext>
            </a:extLst>
          </p:cNvPr>
          <p:cNvCxnSpPr>
            <a:cxnSpLocks/>
          </p:cNvCxnSpPr>
          <p:nvPr userDrawn="1"/>
        </p:nvCxnSpPr>
        <p:spPr>
          <a:xfrm>
            <a:off x="838200" y="685800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0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10778-4DA8-45B3-97ED-ECBE5C60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4800EDF-F600-4ABA-9A26-740C4D40C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883038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5DC47ED-65AF-468C-B064-C602467FDF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706950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A0CF29B-96BC-43D9-8AB6-6FADA9A92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124" y="1894991"/>
            <a:ext cx="3200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19B7547-6851-4E06-A147-72DEB3E256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75124" y="2718903"/>
            <a:ext cx="3200400" cy="3060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0F89D-2F52-4A06-A26B-F81A4CCA049C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6764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15C9D-EE6C-4B25-8C7B-BD41495EDED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15362" y="2377658"/>
            <a:ext cx="0" cy="340197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670F325A-C820-6347-A10B-9DD63E3B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95B3B-5BE2-F245-A653-7ABF52BA55BB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36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7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C1AF12-65D7-4CCC-B876-272178DEF7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975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78A9C5-0FEF-4CDF-8E0D-77B2B3787EB1}"/>
              </a:ext>
            </a:extLst>
          </p:cNvPr>
          <p:cNvCxnSpPr>
            <a:cxnSpLocks/>
          </p:cNvCxnSpPr>
          <p:nvPr userDrawn="1"/>
        </p:nvCxnSpPr>
        <p:spPr>
          <a:xfrm>
            <a:off x="211796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1E8251-4870-40ED-8F84-F3F4065F8B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983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921F103-A52D-4BF8-A426-261D45BC06E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15976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7B445D7-04D9-4518-A91A-395D959AA5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2024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2A72AE-B0BA-451A-A298-6F08D46BE149}"/>
              </a:ext>
            </a:extLst>
          </p:cNvPr>
          <p:cNvCxnSpPr>
            <a:cxnSpLocks/>
          </p:cNvCxnSpPr>
          <p:nvPr userDrawn="1"/>
        </p:nvCxnSpPr>
        <p:spPr>
          <a:xfrm>
            <a:off x="5720579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44B66B5-8A11-414B-BD6A-3CA8D49CDA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032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9B83ED64-7985-4721-920B-54BC42A5E1D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362025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8CFB95A-0D9D-453A-9CB2-BF05EF3E7A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08066" y="2178050"/>
            <a:ext cx="3200400" cy="155575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7500"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95B02B-287E-4902-9AF6-04C885FA6DD1}"/>
              </a:ext>
            </a:extLst>
          </p:cNvPr>
          <p:cNvCxnSpPr>
            <a:cxnSpLocks/>
          </p:cNvCxnSpPr>
          <p:nvPr userDrawn="1"/>
        </p:nvCxnSpPr>
        <p:spPr>
          <a:xfrm>
            <a:off x="9276048" y="3771508"/>
            <a:ext cx="548640" cy="0"/>
          </a:xfrm>
          <a:prstGeom prst="line">
            <a:avLst/>
          </a:prstGeom>
          <a:ln w="79375">
            <a:solidFill>
              <a:srgbClr val="BA0C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79EC675-E9A3-4C03-B61F-A49031FA50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8074" y="4133426"/>
            <a:ext cx="3200400" cy="29698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8429F79-518E-407C-8FF2-83D7C7D801FD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7908067" y="4430412"/>
            <a:ext cx="3200400" cy="7547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84EC54A-1238-054A-B123-4E089148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B88219-839E-554B-B72F-F7177AF540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50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 descr="Title ornament - do not edit.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B3712-421D-4D44-A208-FCFD9F142B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9938" y="2332038"/>
            <a:ext cx="6608762" cy="3814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a chart or table</a:t>
            </a:r>
          </a:p>
        </p:txBody>
      </p:sp>
    </p:spTree>
    <p:extLst>
      <p:ext uri="{BB962C8B-B14F-4D97-AF65-F5344CB8AC3E}">
        <p14:creationId xmlns:p14="http://schemas.microsoft.com/office/powerpoint/2010/main" val="188271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5763" y="403767"/>
            <a:ext cx="4629150" cy="57436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8E9976-AB2A-4D33-BDD3-3DD8196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39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8BB7286-594A-4C7F-91C3-90AF74F810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56551" y="3242821"/>
            <a:ext cx="5441197" cy="242836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C3CEE6-576D-4A25-8B6C-C2373DA1C88A}"/>
              </a:ext>
            </a:extLst>
          </p:cNvPr>
          <p:cNvCxnSpPr>
            <a:cxnSpLocks/>
          </p:cNvCxnSpPr>
          <p:nvPr userDrawn="1"/>
        </p:nvCxnSpPr>
        <p:spPr>
          <a:xfrm>
            <a:off x="5856552" y="1541935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05C42B-C8C5-451C-A726-855DF2E486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73" y="427519"/>
            <a:ext cx="4572000" cy="296149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2A46D0-0103-4ABC-91D6-429E065615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FAFE350-DAC2-4FA1-8058-2BB689DE6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82873" y="3389014"/>
            <a:ext cx="22860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9F3245-5C19-491B-A3C7-0953BE94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551" y="1806160"/>
            <a:ext cx="5441196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775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CF42-CFB0-4813-AFA8-72E0DF89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332273"/>
            <a:ext cx="3637944" cy="1325563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339C-BF56-4C01-9057-10C1041C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761295"/>
            <a:ext cx="3637944" cy="105580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42A6F-A411-470F-BD04-ADA91E6F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5E62-F2BF-47B7-BB10-92F9FFA0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3B443-BC15-456F-A843-6F23BCE2348A}"/>
              </a:ext>
            </a:extLst>
          </p:cNvPr>
          <p:cNvCxnSpPr>
            <a:cxnSpLocks/>
          </p:cNvCxnSpPr>
          <p:nvPr userDrawn="1"/>
        </p:nvCxnSpPr>
        <p:spPr>
          <a:xfrm>
            <a:off x="839789" y="2060409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E19BD27-A5AE-4AED-A944-00ED745F24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7203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9DF506-FA73-4B69-BFF8-9508CCD1B3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204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3C25E06-F692-49FF-AE8E-D1AB6FF3AA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057204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1ED6439-33AD-49C2-871A-58168B09AD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74140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724A983-E2D4-411D-8E9C-28DDCC5FAF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4141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2A31C1D-8F1D-4CB6-9F05-8D8BB079EB90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374141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32EFC8D-798E-4678-A87B-C90DCCB5A99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91076" y="696457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1DD5E6-B902-4C2D-9D16-3F59B4BCBA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1077" y="2453541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D6015B-E243-493B-AEF7-C9745236520A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691077" y="2763582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A5B97012-2868-43C2-9206-9E4FE0F4F61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8858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8454760-D7F3-475D-A20B-0C0BCB057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8859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D393514-D249-454A-BB12-08A04E74C5AB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5078859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D278255C-18BA-474E-96F6-62A50AF41C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95795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4F57BC1-C0AE-424B-9367-C3705C88E5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5796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8CE1909-D1B0-4CED-A8A6-86452D7963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395796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844A874-C4B9-4320-AE76-AA222CA8567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712731" y="3386275"/>
            <a:ext cx="2077591" cy="1676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CF80027-C4C4-4FAC-8656-046DDF8D9C8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12732" y="5143359"/>
            <a:ext cx="2077592" cy="29698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5AC34476-3C87-41CC-8284-D6A31C7F741D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9712732" y="5453400"/>
            <a:ext cx="2077592" cy="3017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07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A03F2-9CC5-4C7D-98F8-9957C80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A53CF-A8C8-4BBA-B9A9-B09B8659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F50D38-5438-F344-9475-34794C40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042"/>
            <a:ext cx="10515600" cy="838854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8DB35-EBE4-7D47-B3CA-C94ADD2F76D2}"/>
              </a:ext>
            </a:extLst>
          </p:cNvPr>
          <p:cNvCxnSpPr>
            <a:cxnSpLocks/>
          </p:cNvCxnSpPr>
          <p:nvPr userDrawn="1"/>
        </p:nvCxnSpPr>
        <p:spPr>
          <a:xfrm>
            <a:off x="838200" y="801837"/>
            <a:ext cx="548640" cy="0"/>
          </a:xfrm>
          <a:prstGeom prst="line">
            <a:avLst/>
          </a:prstGeom>
          <a:ln w="793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51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F5652-5F8D-4F3B-BE45-6F2FE0F5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EF2A-FDC4-461B-A64A-242E9A04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CD3D-26C8-47FF-8D13-9B32BAAB4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9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29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7522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369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0488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09361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207216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3874850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1800083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39090698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792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16919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032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60590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278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46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11/16/2023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651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2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EA513-5076-4D62-8F85-69A918D7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855A3-A75E-4A34-A5A1-1B324FA10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he Ohio State University word logo with Block O">
            <a:extLst>
              <a:ext uri="{FF2B5EF4-FFF2-40B4-BE49-F238E27FC236}">
                <a16:creationId xmlns:a16="http://schemas.microsoft.com/office/drawing/2014/main" id="{F4663FBE-A0D1-4371-8BE2-6E00A4B835A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1676" y="6331563"/>
            <a:ext cx="2382828" cy="341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F603-DAEE-420E-95E6-F50256758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A4CD3D-26C8-47FF-8D13-9B32BAAB4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01DD-FBD8-4A19-BD71-AB3CFFDE4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524" y="629641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3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A0C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11/16/2023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17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IANG.533@OSU.EDU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acrobat.adobe.com/link/review?uri=urn:aaid:scds:US:e1980d98-ccb1-3baf-b639-f5873ebaa2d7" TargetMode="Externa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COIL VIRTUAL EXCHANGE FOR GENERAL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CINDY XINQUAN JIANG</a:t>
            </a:r>
          </a:p>
          <a:p>
            <a:r>
              <a:rPr lang="en-US" dirty="0"/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386"/>
            <a:ext cx="10515600" cy="62427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S</a:t>
            </a:r>
            <a:r>
              <a:rPr lang="en-US" dirty="0"/>
              <a:t>tudent</a:t>
            </a:r>
            <a:r>
              <a:rPr dirty="0"/>
              <a:t> Demographics</a:t>
            </a:r>
            <a:r>
              <a:rPr lang="en-US" dirty="0"/>
              <a:t>: Sex</a:t>
            </a:r>
            <a:endParaRPr dirty="0"/>
          </a:p>
        </p:txBody>
      </p:sp>
      <p:pic>
        <p:nvPicPr>
          <p:cNvPr id="3" name="Picture 1" descr="coil-statistics-ppt_files/figure-pptx/biodemo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51200" y="1600200"/>
            <a:ext cx="5702300" cy="455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DCFE5-C3F9-844C-6DED-72A0281E29F2}"/>
              </a:ext>
            </a:extLst>
          </p:cNvPr>
          <p:cNvSpPr txBox="1"/>
          <p:nvPr/>
        </p:nvSpPr>
        <p:spPr>
          <a:xfrm>
            <a:off x="7583057" y="4258974"/>
            <a:ext cx="328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*As recorded in the university’s Student Information 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386"/>
            <a:ext cx="10515600" cy="62427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dirty="0"/>
              <a:t>S</a:t>
            </a:r>
            <a:r>
              <a:rPr lang="en-US" dirty="0"/>
              <a:t>tudent D</a:t>
            </a:r>
            <a:r>
              <a:rPr dirty="0"/>
              <a:t>emographics: </a:t>
            </a:r>
            <a:r>
              <a:rPr lang="en-US" dirty="0"/>
              <a:t>Race and </a:t>
            </a:r>
            <a:r>
              <a:rPr dirty="0"/>
              <a:t>Ethnicity</a:t>
            </a:r>
          </a:p>
        </p:txBody>
      </p:sp>
      <p:pic>
        <p:nvPicPr>
          <p:cNvPr id="3" name="Picture 1" descr="coil-statistics-ppt_files/figure-pptx/biodemo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08200" y="1600200"/>
            <a:ext cx="7975600" cy="455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9665-9022-4763-9F34-BC62AC6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7749" y="5782287"/>
            <a:ext cx="49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A4CD3D-26C8-47FF-8D13-9B32BAAB47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50768-F27E-3B6A-CB4E-25DEB4A56171}"/>
              </a:ext>
            </a:extLst>
          </p:cNvPr>
          <p:cNvSpPr txBox="1"/>
          <p:nvPr/>
        </p:nvSpPr>
        <p:spPr>
          <a:xfrm>
            <a:off x="7583057" y="4793229"/>
            <a:ext cx="328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*As recorded in the university’s Student Information System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olourful envelopes">
            <a:extLst>
              <a:ext uri="{FF2B5EF4-FFF2-40B4-BE49-F238E27FC236}">
                <a16:creationId xmlns:a16="http://schemas.microsoft.com/office/drawing/2014/main" id="{42F40DB7-66B5-4B96-C342-DBB06DD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 r="17587" b="-1"/>
          <a:stretch/>
        </p:blipFill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3859212" cy="13716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/>
              <a:t>CINDY JIANG (</a:t>
            </a:r>
            <a:r>
              <a:rPr lang="en-US">
                <a:hlinkClick r:id="rId3"/>
              </a:rPr>
              <a:t>JIANG.533@OSU.EDU</a:t>
            </a:r>
            <a:r>
              <a:rPr lang="en-US"/>
              <a:t>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3F8C8B5-F6EC-489B-BD0F-CD89A73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November 17,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Pitch Deck</a:t>
            </a:r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COIL Virtual Exchange Initiatives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COIL – Collaborative Online International Learning</a:t>
            </a:r>
          </a:p>
          <a:p>
            <a:r>
              <a:rPr lang="en-US" dirty="0"/>
              <a:t>Launched in 2020</a:t>
            </a:r>
          </a:p>
          <a:p>
            <a:r>
              <a:rPr lang="en-US" noProof="1"/>
              <a:t>COIL Learning Community (SP2020, SP2021, AU2023) </a:t>
            </a:r>
          </a:p>
          <a:p>
            <a:pPr lvl="1"/>
            <a:r>
              <a:rPr lang="en-US" noProof="1"/>
              <a:t>30+ instructors (main &amp; regional campus) and international parnters </a:t>
            </a:r>
          </a:p>
          <a:p>
            <a:r>
              <a:rPr lang="en-US" noProof="1"/>
              <a:t>Count as GE Integrative Practices – Global and intercultural learning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CA2A-6BBE-47CF-B76F-F56C9D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6E7D-7907-435A-9E45-CF73CEAA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Virtual Exchange Today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8BEDCB1-089C-8021-963C-F729C4D51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62620"/>
              </p:ext>
            </p:extLst>
          </p:nvPr>
        </p:nvGraphicFramePr>
        <p:xfrm>
          <a:off x="1154955" y="2603500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1727A-D1EB-42A3-B80E-E68BE6C1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F96B15-8338-45D5-A943-561235072D66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61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0195-916D-4227-8ACC-D2430B7A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938958" cy="706964"/>
          </a:xfrm>
        </p:spPr>
        <p:txBody>
          <a:bodyPr/>
          <a:lstStyle/>
          <a:p>
            <a:r>
              <a:rPr lang="en-US" dirty="0"/>
              <a:t>How does COIL Virtual Exchange work?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6A21B4-70A7-401F-8405-CB6EEDB42AB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D0BE2-A2DE-4ECD-AB31-ACD5E43EB6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Shared learning outcomes</a:t>
            </a:r>
          </a:p>
          <a:p>
            <a:r>
              <a:rPr lang="en-US" b="1" dirty="0"/>
              <a:t>Collaborative project</a:t>
            </a:r>
          </a:p>
          <a:p>
            <a:r>
              <a:rPr lang="en-US" b="1" dirty="0"/>
              <a:t>Co-facilitation </a:t>
            </a:r>
          </a:p>
          <a:p>
            <a:r>
              <a:rPr lang="en-US" b="1" dirty="0"/>
              <a:t>Cross-cultural communication and intercultural learning</a:t>
            </a:r>
          </a:p>
          <a:p>
            <a:r>
              <a:rPr lang="en-US" b="1" dirty="0"/>
              <a:t>Lasts 5-8 weeks</a:t>
            </a:r>
          </a:p>
          <a:p>
            <a:r>
              <a:rPr lang="en-US" b="1" dirty="0"/>
              <a:t>Project based or course based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F1C3-6AC3-4F98-9D71-A0DB6E06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80E73-1D03-4728-A8C0-7D1B50B7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35AC3-6197-4FE0-B49F-8C8904DC0BA9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83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COIL COMPONENTS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/>
          <a:lstStyle/>
          <a:p>
            <a:r>
              <a:rPr lang="en-US" dirty="0"/>
              <a:t>COLLABORATION PROJECT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6421" y="3834606"/>
            <a:ext cx="2882475" cy="1997867"/>
          </a:xfrm>
        </p:spPr>
        <p:txBody>
          <a:bodyPr/>
          <a:lstStyle/>
          <a:p>
            <a:r>
              <a:rPr lang="en-US" noProof="1"/>
              <a:t>Individual and/or group reflections</a:t>
            </a:r>
          </a:p>
          <a:p>
            <a:r>
              <a:rPr lang="en-US" dirty="0"/>
              <a:t>Reflection on cross-cultural collaboration as well as project outcomes</a:t>
            </a:r>
          </a:p>
          <a:p>
            <a:r>
              <a:rPr lang="en-US" dirty="0"/>
              <a:t>Targeted intercultural development </a:t>
            </a:r>
          </a:p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/>
          <a:lstStyle/>
          <a:p>
            <a:r>
              <a:rPr lang="en-US" dirty="0"/>
              <a:t>INTERCULTURAL LEARNING ACTIVITY</a:t>
            </a:r>
          </a:p>
          <a:p>
            <a:r>
              <a:rPr lang="en-US" dirty="0"/>
              <a:t>(ICEBREAKER)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1"/>
              <a:t>Structured intercultural conversations</a:t>
            </a:r>
            <a:endParaRPr lang="en-US" dirty="0"/>
          </a:p>
          <a:p>
            <a:r>
              <a:rPr lang="en-US" noProof="1"/>
              <a:t>Facilitated reflection</a:t>
            </a:r>
          </a:p>
          <a:p>
            <a:r>
              <a:rPr lang="en-US" noProof="1"/>
              <a:t>Targeted intercultural learning outcomes</a:t>
            </a:r>
          </a:p>
          <a:p>
            <a:endParaRPr lang="en-US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647665" y="3834606"/>
            <a:ext cx="2896671" cy="1997867"/>
          </a:xfrm>
        </p:spPr>
        <p:txBody>
          <a:bodyPr/>
          <a:lstStyle/>
          <a:p>
            <a:r>
              <a:rPr lang="en-US" dirty="0"/>
              <a:t>Working in diverse teams</a:t>
            </a:r>
          </a:p>
          <a:p>
            <a:r>
              <a:rPr lang="en-US" dirty="0"/>
              <a:t>Collaborative learning </a:t>
            </a:r>
          </a:p>
          <a:p>
            <a:r>
              <a:rPr lang="en-US" dirty="0"/>
              <a:t>Practice intercultural communication and problem-solving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STRUCTURED REFLECTION </a:t>
            </a:r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D1DE8D-38B5-B368-806F-72AD851BEEAF}"/>
              </a:ext>
            </a:extLst>
          </p:cNvPr>
          <p:cNvSpPr/>
          <p:nvPr/>
        </p:nvSpPr>
        <p:spPr>
          <a:xfrm>
            <a:off x="334306" y="2339044"/>
            <a:ext cx="1280160" cy="21799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0FE0F-B1E5-BBEE-6258-2691D68CE3BC}"/>
              </a:ext>
            </a:extLst>
          </p:cNvPr>
          <p:cNvSpPr/>
          <p:nvPr/>
        </p:nvSpPr>
        <p:spPr>
          <a:xfrm>
            <a:off x="1614467" y="2339044"/>
            <a:ext cx="1280160" cy="2179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ED7183-871B-4927-155D-72B16050D220}"/>
              </a:ext>
            </a:extLst>
          </p:cNvPr>
          <p:cNvSpPr/>
          <p:nvPr/>
        </p:nvSpPr>
        <p:spPr>
          <a:xfrm>
            <a:off x="2894627" y="2339044"/>
            <a:ext cx="1280160" cy="2179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E4BBFD-C336-4BA5-08A7-590E0517A3C6}"/>
              </a:ext>
            </a:extLst>
          </p:cNvPr>
          <p:cNvSpPr/>
          <p:nvPr/>
        </p:nvSpPr>
        <p:spPr>
          <a:xfrm>
            <a:off x="4174787" y="2339044"/>
            <a:ext cx="1280160" cy="2179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94B553-8280-7687-B370-E1F643DD9836}"/>
              </a:ext>
            </a:extLst>
          </p:cNvPr>
          <p:cNvGrpSpPr/>
          <p:nvPr/>
        </p:nvGrpSpPr>
        <p:grpSpPr>
          <a:xfrm>
            <a:off x="5454947" y="2339044"/>
            <a:ext cx="3840480" cy="2179913"/>
            <a:chOff x="5120640" y="2812566"/>
            <a:chExt cx="3840480" cy="21799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A80711-BF01-AD63-4342-E13B77E78B61}"/>
                </a:ext>
              </a:extLst>
            </p:cNvPr>
            <p:cNvSpPr/>
            <p:nvPr/>
          </p:nvSpPr>
          <p:spPr>
            <a:xfrm>
              <a:off x="5120640" y="2812566"/>
              <a:ext cx="1280160" cy="21799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6E2E27-52A7-2E96-9384-0D3D22A22BE4}"/>
                </a:ext>
              </a:extLst>
            </p:cNvPr>
            <p:cNvSpPr/>
            <p:nvPr/>
          </p:nvSpPr>
          <p:spPr>
            <a:xfrm>
              <a:off x="6400800" y="2812566"/>
              <a:ext cx="1280160" cy="21799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FD41C5-19ED-1247-C713-BE43668FA331}"/>
                </a:ext>
              </a:extLst>
            </p:cNvPr>
            <p:cNvSpPr/>
            <p:nvPr/>
          </p:nvSpPr>
          <p:spPr>
            <a:xfrm>
              <a:off x="7680960" y="2812566"/>
              <a:ext cx="1280160" cy="21799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8BA6A0E-0E58-3888-267C-71CBD2EE9219}"/>
              </a:ext>
            </a:extLst>
          </p:cNvPr>
          <p:cNvSpPr/>
          <p:nvPr/>
        </p:nvSpPr>
        <p:spPr>
          <a:xfrm>
            <a:off x="9295427" y="2339044"/>
            <a:ext cx="1280160" cy="2179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C74FF1-D010-7659-6145-0814EDB3B5C0}"/>
              </a:ext>
            </a:extLst>
          </p:cNvPr>
          <p:cNvSpPr/>
          <p:nvPr/>
        </p:nvSpPr>
        <p:spPr>
          <a:xfrm>
            <a:off x="10575587" y="2339044"/>
            <a:ext cx="1280160" cy="21799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EB57DD-F906-1FCF-F548-5BBDC7A2A02C}"/>
              </a:ext>
            </a:extLst>
          </p:cNvPr>
          <p:cNvSpPr txBox="1"/>
          <p:nvPr/>
        </p:nvSpPr>
        <p:spPr>
          <a:xfrm>
            <a:off x="334306" y="3092574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F52367-C09B-6339-B24A-CEF07388E2EE}"/>
              </a:ext>
            </a:extLst>
          </p:cNvPr>
          <p:cNvSpPr txBox="1"/>
          <p:nvPr/>
        </p:nvSpPr>
        <p:spPr>
          <a:xfrm>
            <a:off x="2004001" y="3092574"/>
            <a:ext cx="302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ICEBREAKER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ECA64-009D-11EB-3EF9-D736CB576B97}"/>
              </a:ext>
            </a:extLst>
          </p:cNvPr>
          <p:cNvSpPr txBox="1"/>
          <p:nvPr/>
        </p:nvSpPr>
        <p:spPr>
          <a:xfrm>
            <a:off x="5774015" y="3097185"/>
            <a:ext cx="3200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COLLABORATIVE TEAMWORK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B9C08C-E4AD-B648-11BE-B52D87D7143B}"/>
              </a:ext>
            </a:extLst>
          </p:cNvPr>
          <p:cNvSpPr txBox="1"/>
          <p:nvPr/>
        </p:nvSpPr>
        <p:spPr>
          <a:xfrm>
            <a:off x="9293479" y="3092574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TEAMWORK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REFLECTION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B70EB-90FA-F779-CF23-AC01CADC0658}"/>
              </a:ext>
            </a:extLst>
          </p:cNvPr>
          <p:cNvSpPr txBox="1"/>
          <p:nvPr/>
        </p:nvSpPr>
        <p:spPr>
          <a:xfrm>
            <a:off x="10573639" y="3092574"/>
            <a:ext cx="128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C77C9-5099-9C88-20F1-A440307FE391}"/>
              </a:ext>
            </a:extLst>
          </p:cNvPr>
          <p:cNvSpPr txBox="1"/>
          <p:nvPr/>
        </p:nvSpPr>
        <p:spPr>
          <a:xfrm>
            <a:off x="334307" y="3852524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Take the  IDI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8D30CA-2D1F-BB0B-6F47-6239AE144798}"/>
              </a:ext>
            </a:extLst>
          </p:cNvPr>
          <p:cNvSpPr txBox="1"/>
          <p:nvPr/>
        </p:nvSpPr>
        <p:spPr>
          <a:xfrm>
            <a:off x="1616637" y="3852524"/>
            <a:ext cx="1273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Introduction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Name story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89C0A-7B81-887C-E44A-1876E250D9A6}"/>
              </a:ext>
            </a:extLst>
          </p:cNvPr>
          <p:cNvSpPr txBox="1"/>
          <p:nvPr/>
        </p:nvSpPr>
        <p:spPr>
          <a:xfrm>
            <a:off x="2892600" y="3852524"/>
            <a:ext cx="1282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Hobbies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EB47B-07A6-EE6C-5EE8-7A78BDE37DE0}"/>
              </a:ext>
            </a:extLst>
          </p:cNvPr>
          <p:cNvSpPr txBox="1"/>
          <p:nvPr/>
        </p:nvSpPr>
        <p:spPr>
          <a:xfrm>
            <a:off x="4172918" y="3852524"/>
            <a:ext cx="127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Cultural symbols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BE0025-205D-03E4-DDC7-02F0855F5E6F}"/>
              </a:ext>
            </a:extLst>
          </p:cNvPr>
          <p:cNvSpPr txBox="1"/>
          <p:nvPr/>
        </p:nvSpPr>
        <p:spPr>
          <a:xfrm>
            <a:off x="5453078" y="3852524"/>
            <a:ext cx="96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Team interview rationale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FF35B8-B26A-0FFE-70D6-6836B9E335AD}"/>
              </a:ext>
            </a:extLst>
          </p:cNvPr>
          <p:cNvCxnSpPr>
            <a:cxnSpLocks/>
          </p:cNvCxnSpPr>
          <p:nvPr/>
        </p:nvCxnSpPr>
        <p:spPr>
          <a:xfrm>
            <a:off x="6411170" y="3817837"/>
            <a:ext cx="0" cy="600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66887C0-E735-A7A7-2739-BBB195DB22CA}"/>
              </a:ext>
            </a:extLst>
          </p:cNvPr>
          <p:cNvSpPr txBox="1"/>
          <p:nvPr/>
        </p:nvSpPr>
        <p:spPr>
          <a:xfrm>
            <a:off x="6413172" y="3852524"/>
            <a:ext cx="96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Interview plan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E0CCB3-260C-5F76-F1E5-12C40049349E}"/>
              </a:ext>
            </a:extLst>
          </p:cNvPr>
          <p:cNvSpPr txBox="1"/>
          <p:nvPr/>
        </p:nvSpPr>
        <p:spPr>
          <a:xfrm>
            <a:off x="7373266" y="3852524"/>
            <a:ext cx="96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Team interview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829BF8-23FF-1218-16E5-A9B74D8DFCC9}"/>
              </a:ext>
            </a:extLst>
          </p:cNvPr>
          <p:cNvSpPr txBox="1"/>
          <p:nvPr/>
        </p:nvSpPr>
        <p:spPr>
          <a:xfrm>
            <a:off x="8333359" y="3852524"/>
            <a:ext cx="96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Project video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F3037B-2061-2FBD-CDB2-9FECCCDEA44F}"/>
              </a:ext>
            </a:extLst>
          </p:cNvPr>
          <p:cNvCxnSpPr>
            <a:cxnSpLocks/>
          </p:cNvCxnSpPr>
          <p:nvPr/>
        </p:nvCxnSpPr>
        <p:spPr>
          <a:xfrm>
            <a:off x="7373179" y="3817837"/>
            <a:ext cx="0" cy="600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B7E7A9-B252-A673-5E57-D2D98D1E596E}"/>
              </a:ext>
            </a:extLst>
          </p:cNvPr>
          <p:cNvCxnSpPr>
            <a:cxnSpLocks/>
          </p:cNvCxnSpPr>
          <p:nvPr/>
        </p:nvCxnSpPr>
        <p:spPr>
          <a:xfrm>
            <a:off x="8333359" y="3817837"/>
            <a:ext cx="0" cy="600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6687DB7-86F1-67C8-F66F-CA29743E264E}"/>
              </a:ext>
            </a:extLst>
          </p:cNvPr>
          <p:cNvSpPr txBox="1"/>
          <p:nvPr/>
        </p:nvSpPr>
        <p:spPr>
          <a:xfrm>
            <a:off x="334307" y="2339044"/>
            <a:ext cx="128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ASSESSEMENT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B8205E-61E6-1E55-A57E-7FE77985F0B8}"/>
              </a:ext>
            </a:extLst>
          </p:cNvPr>
          <p:cNvCxnSpPr>
            <a:cxnSpLocks/>
          </p:cNvCxnSpPr>
          <p:nvPr/>
        </p:nvCxnSpPr>
        <p:spPr>
          <a:xfrm>
            <a:off x="4172918" y="3817837"/>
            <a:ext cx="0" cy="600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14CDA70-3DFD-1F56-26B7-EA46B668AABC}"/>
              </a:ext>
            </a:extLst>
          </p:cNvPr>
          <p:cNvCxnSpPr>
            <a:cxnSpLocks/>
          </p:cNvCxnSpPr>
          <p:nvPr/>
        </p:nvCxnSpPr>
        <p:spPr>
          <a:xfrm>
            <a:off x="2890427" y="3817837"/>
            <a:ext cx="0" cy="6006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797E582-94F4-0F11-D62F-7987AFA900DA}"/>
              </a:ext>
            </a:extLst>
          </p:cNvPr>
          <p:cNvSpPr txBox="1"/>
          <p:nvPr/>
        </p:nvSpPr>
        <p:spPr>
          <a:xfrm>
            <a:off x="2894626" y="2339044"/>
            <a:ext cx="124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WEEK 1 - 3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4C36E5-FAE3-351C-742C-A5A732DD24A4}"/>
              </a:ext>
            </a:extLst>
          </p:cNvPr>
          <p:cNvSpPr txBox="1"/>
          <p:nvPr/>
        </p:nvSpPr>
        <p:spPr>
          <a:xfrm>
            <a:off x="5456815" y="2339044"/>
            <a:ext cx="383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WEEK 4-7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394E0B-4832-CED8-4483-C167FBF709F2}"/>
              </a:ext>
            </a:extLst>
          </p:cNvPr>
          <p:cNvSpPr txBox="1"/>
          <p:nvPr/>
        </p:nvSpPr>
        <p:spPr>
          <a:xfrm>
            <a:off x="9311652" y="2339044"/>
            <a:ext cx="1241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WEEK 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10F91A-D589-48F0-C704-7B6FD5DD61DB}"/>
              </a:ext>
            </a:extLst>
          </p:cNvPr>
          <p:cNvSpPr txBox="1"/>
          <p:nvPr/>
        </p:nvSpPr>
        <p:spPr>
          <a:xfrm>
            <a:off x="10577535" y="2339044"/>
            <a:ext cx="128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ASSESSEMENT</a:t>
            </a:r>
          </a:p>
        </p:txBody>
      </p:sp>
      <p:sp>
        <p:nvSpPr>
          <p:cNvPr id="47" name="Thought Bubble: Cloud 46">
            <a:extLst>
              <a:ext uri="{FF2B5EF4-FFF2-40B4-BE49-F238E27FC236}">
                <a16:creationId xmlns:a16="http://schemas.microsoft.com/office/drawing/2014/main" id="{D3C15B85-5729-13D8-7A12-4A58BC7E0E7E}"/>
              </a:ext>
            </a:extLst>
          </p:cNvPr>
          <p:cNvSpPr/>
          <p:nvPr/>
        </p:nvSpPr>
        <p:spPr>
          <a:xfrm>
            <a:off x="9731650" y="2646848"/>
            <a:ext cx="405765" cy="277284"/>
          </a:xfrm>
          <a:prstGeom prst="cloudCallout">
            <a:avLst>
              <a:gd name="adj1" fmla="val -46655"/>
              <a:gd name="adj2" fmla="val 75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040349-C545-B14C-6572-DBEBEB56D4D3}"/>
              </a:ext>
            </a:extLst>
          </p:cNvPr>
          <p:cNvGrpSpPr/>
          <p:nvPr/>
        </p:nvGrpSpPr>
        <p:grpSpPr>
          <a:xfrm>
            <a:off x="7099741" y="2635476"/>
            <a:ext cx="548943" cy="284926"/>
            <a:chOff x="6740792" y="3053662"/>
            <a:chExt cx="548943" cy="284926"/>
          </a:xfrm>
        </p:grpSpPr>
        <p:sp>
          <p:nvSpPr>
            <p:cNvPr id="48" name="Speech Bubble: Rectangle 47">
              <a:extLst>
                <a:ext uri="{FF2B5EF4-FFF2-40B4-BE49-F238E27FC236}">
                  <a16:creationId xmlns:a16="http://schemas.microsoft.com/office/drawing/2014/main" id="{F93A0587-09A3-4AC3-B11A-7D68B4D2A365}"/>
                </a:ext>
              </a:extLst>
            </p:cNvPr>
            <p:cNvSpPr/>
            <p:nvPr/>
          </p:nvSpPr>
          <p:spPr>
            <a:xfrm>
              <a:off x="6740792" y="3053662"/>
              <a:ext cx="412750" cy="246221"/>
            </a:xfrm>
            <a:prstGeom prst="wedgeRectCallout">
              <a:avLst>
                <a:gd name="adj1" fmla="val -35833"/>
                <a:gd name="adj2" fmla="val 7507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peech Bubble: Rectangle 48">
              <a:extLst>
                <a:ext uri="{FF2B5EF4-FFF2-40B4-BE49-F238E27FC236}">
                  <a16:creationId xmlns:a16="http://schemas.microsoft.com/office/drawing/2014/main" id="{227A9315-4600-0720-1638-1783074F8AD5}"/>
                </a:ext>
              </a:extLst>
            </p:cNvPr>
            <p:cNvSpPr/>
            <p:nvPr/>
          </p:nvSpPr>
          <p:spPr>
            <a:xfrm flipH="1">
              <a:off x="6957928" y="3137893"/>
              <a:ext cx="331807" cy="200695"/>
            </a:xfrm>
            <a:prstGeom prst="wedgeRectCallout">
              <a:avLst>
                <a:gd name="adj1" fmla="val -35833"/>
                <a:gd name="adj2" fmla="val 7507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8C58B45-0EEE-63DD-5781-5134395A752B}"/>
              </a:ext>
            </a:extLst>
          </p:cNvPr>
          <p:cNvSpPr txBox="1"/>
          <p:nvPr/>
        </p:nvSpPr>
        <p:spPr>
          <a:xfrm>
            <a:off x="10573639" y="3852524"/>
            <a:ext cx="128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Retake the IDI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97BDA30-5760-F08C-9D6E-D58A403DF55A}"/>
              </a:ext>
            </a:extLst>
          </p:cNvPr>
          <p:cNvGrpSpPr/>
          <p:nvPr/>
        </p:nvGrpSpPr>
        <p:grpSpPr>
          <a:xfrm>
            <a:off x="3328901" y="2724231"/>
            <a:ext cx="469046" cy="276099"/>
            <a:chOff x="2994594" y="3197753"/>
            <a:chExt cx="469046" cy="2760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CD3ED9E-00BB-DF0F-0BEB-512C64FD19A6}"/>
                </a:ext>
              </a:extLst>
            </p:cNvPr>
            <p:cNvSpPr/>
            <p:nvPr/>
          </p:nvSpPr>
          <p:spPr>
            <a:xfrm>
              <a:off x="2994594" y="3197753"/>
              <a:ext cx="356520" cy="27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727E87-6E0E-F905-6825-F2D0325FE757}"/>
                </a:ext>
              </a:extLst>
            </p:cNvPr>
            <p:cNvSpPr/>
            <p:nvPr/>
          </p:nvSpPr>
          <p:spPr>
            <a:xfrm rot="16200000">
              <a:off x="3231877" y="3242089"/>
              <a:ext cx="270528" cy="19299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E790839-583D-D364-143C-FA9648E93E4B}"/>
              </a:ext>
            </a:extLst>
          </p:cNvPr>
          <p:cNvSpPr txBox="1"/>
          <p:nvPr/>
        </p:nvSpPr>
        <p:spPr>
          <a:xfrm>
            <a:off x="334307" y="2539167"/>
            <a:ext cx="127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✓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3673898-0CFE-FD07-5D93-E8BF841ADC8C}"/>
              </a:ext>
            </a:extLst>
          </p:cNvPr>
          <p:cNvSpPr txBox="1"/>
          <p:nvPr/>
        </p:nvSpPr>
        <p:spPr>
          <a:xfrm>
            <a:off x="10577536" y="2539167"/>
            <a:ext cx="127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✓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C64C4-D7BE-7DF6-4109-B3C30F194375}"/>
              </a:ext>
            </a:extLst>
          </p:cNvPr>
          <p:cNvSpPr txBox="1"/>
          <p:nvPr/>
        </p:nvSpPr>
        <p:spPr>
          <a:xfrm>
            <a:off x="2424418" y="738231"/>
            <a:ext cx="712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FRIT 3054: Intercultural competence for global citizenship </a:t>
            </a:r>
          </a:p>
          <a:p>
            <a:pPr algn="ctr"/>
            <a:r>
              <a:rPr lang="en-US" sz="2000" dirty="0"/>
              <a:t>COIL Timeline</a:t>
            </a:r>
          </a:p>
        </p:txBody>
      </p:sp>
    </p:spTree>
    <p:extLst>
      <p:ext uri="{BB962C8B-B14F-4D97-AF65-F5344CB8AC3E}">
        <p14:creationId xmlns:p14="http://schemas.microsoft.com/office/powerpoint/2010/main" val="261562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2">
            <a:extLst>
              <a:ext uri="{FF2B5EF4-FFF2-40B4-BE49-F238E27FC236}">
                <a16:creationId xmlns:a16="http://schemas.microsoft.com/office/drawing/2014/main" id="{61E90BDA-0D06-4707-A63C-3424A744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94AFE-2592-42EF-04A0-3B31618E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414" y="5521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difference between COIL and study abroad?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7975-573C-D45B-64FF-94ABC65225C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72415" y="2551558"/>
            <a:ext cx="5847780" cy="334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>
                <a:hlinkClick r:id="rId2"/>
              </a:rPr>
              <a:t>COIL </a:t>
            </a:r>
            <a:r>
              <a:rPr lang="en-US" sz="2000" dirty="0">
                <a:hlinkClick r:id="rId2"/>
              </a:rPr>
              <a:t>&amp; Study abroad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3" name="Rectangle 84">
            <a:extLst>
              <a:ext uri="{FF2B5EF4-FFF2-40B4-BE49-F238E27FC236}">
                <a16:creationId xmlns:a16="http://schemas.microsoft.com/office/drawing/2014/main" id="{8587DE20-364E-4BE1-B603-E62BB8A6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74493" y="-2"/>
            <a:ext cx="4320466" cy="68580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86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4" name="Picture Placeholder 63">
            <a:extLst>
              <a:ext uri="{FF2B5EF4-FFF2-40B4-BE49-F238E27FC236}">
                <a16:creationId xmlns:a16="http://schemas.microsoft.com/office/drawing/2014/main" id="{CDB1E754-7B02-12F8-75CD-4F59D91521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b="21371"/>
          <a:stretch/>
        </p:blipFill>
        <p:spPr>
          <a:xfrm>
            <a:off x="8406802" y="803316"/>
            <a:ext cx="3255848" cy="52513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E1C12-8207-D506-C6EB-C697534F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8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386"/>
            <a:ext cx="10515600" cy="624270"/>
          </a:xfr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/>
              <a:t>IDI pre and post-test for SA and COIL participants</a:t>
            </a:r>
            <a:endParaRPr lang="en-US" dirty="0"/>
          </a:p>
        </p:txBody>
      </p:sp>
      <p:pic>
        <p:nvPicPr>
          <p:cNvPr id="3" name="Picture 1" descr="coil-statistics-ppt_files/figure-pptx/startingscore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600200"/>
            <a:ext cx="5702300" cy="4559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F4443"/>
                </a:solidFill>
                <a:effectLst/>
                <a:uLnTx/>
                <a:uFillTx/>
                <a:latin typeface="Buckeye Sans"/>
                <a:ea typeface="+mn-ea"/>
                <a:cs typeface="+mn-cs"/>
              </a:rPr>
              <a:t>OFFICE OF INTERNATIONAL AFFAIRS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F4443"/>
              </a:solidFill>
              <a:effectLst/>
              <a:uLnTx/>
              <a:uFillTx/>
              <a:latin typeface="Buckeye Sans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099E40-2011-87DB-AA59-5AAA1223C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066" y="1610312"/>
            <a:ext cx="4639733" cy="45666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/>
              <a:t>Pre-test</a:t>
            </a:r>
            <a:r>
              <a:rPr lang="en-US"/>
              <a:t>: Average mean IDI score for SA participants is 3.98 points higher than COIL. </a:t>
            </a:r>
          </a:p>
          <a:p>
            <a:pPr marL="0" lvl="0" indent="0">
              <a:buNone/>
            </a:pPr>
            <a:endParaRPr lang="en-US" b="1"/>
          </a:p>
          <a:p>
            <a:pPr marL="0" lvl="0" indent="0">
              <a:buNone/>
            </a:pPr>
            <a:r>
              <a:rPr lang="en-US" b="1"/>
              <a:t>Post-test</a:t>
            </a:r>
            <a:r>
              <a:rPr lang="en-US"/>
              <a:t>: COIL students’ average score is 6.39 points higher than SA students </a:t>
            </a:r>
            <a:r>
              <a:rPr lang="en-US" sz="1700"/>
              <a:t>(</a:t>
            </a:r>
            <a:r>
              <a:rPr lang="en-US" sz="1700" i="1"/>
              <a:t>p = 0.02</a:t>
            </a:r>
            <a:r>
              <a:rPr lang="en-US" sz="1700"/>
              <a:t>).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A6A-DE3E-452A-8765-F4A9FE44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795975" cy="1616203"/>
          </a:xfrm>
        </p:spPr>
        <p:txBody>
          <a:bodyPr anchor="b"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Individual gains in IDI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4EFFE4-2B7B-74E8-0396-29C2F3EF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endParaRPr lang="en-US" sz="2000"/>
          </a:p>
          <a:p>
            <a:pPr marL="0" lvl="0" indent="0">
              <a:buNone/>
            </a:pPr>
            <a:r>
              <a:rPr lang="en-US" sz="2000"/>
              <a:t>Average gain for SA = 2.16 points </a:t>
            </a:r>
          </a:p>
          <a:p>
            <a:pPr marL="0" lvl="0" indent="0">
              <a:buNone/>
            </a:pPr>
            <a:endParaRPr lang="en-US" sz="2000"/>
          </a:p>
          <a:p>
            <a:pPr marL="0" lvl="0" indent="0">
              <a:buNone/>
            </a:pPr>
            <a:r>
              <a:rPr lang="en-US" sz="2000"/>
              <a:t>Average gain for COIL = 13.33 points (p &lt;.001)</a:t>
            </a:r>
          </a:p>
          <a:p>
            <a:pPr marL="0" lvl="0" indent="0">
              <a:buNone/>
            </a:pPr>
            <a:endParaRPr lang="en-US" sz="2000"/>
          </a:p>
        </p:txBody>
      </p:sp>
      <p:pic>
        <p:nvPicPr>
          <p:cNvPr id="3" name="Picture 1" descr="coil-statistics-ppt_files/figure-pptx/idigains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87672" y="877916"/>
            <a:ext cx="6389346" cy="511147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7D5D7-B1FE-44D4-9552-B7681E39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4569" y="6356350"/>
            <a:ext cx="309603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Buckeye Sans"/>
                <a:ea typeface="+mn-ea"/>
                <a:cs typeface="+mn-cs"/>
              </a:rPr>
              <a:t>OFFICE OF INTERNATIONAL AFFAIRS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3F4443"/>
      </a:dk1>
      <a:lt1>
        <a:srgbClr val="FFFFFF"/>
      </a:lt1>
      <a:dk2>
        <a:srgbClr val="3F4443"/>
      </a:dk2>
      <a:lt2>
        <a:srgbClr val="FFFFFF"/>
      </a:lt2>
      <a:accent1>
        <a:srgbClr val="737B7E"/>
      </a:accent1>
      <a:accent2>
        <a:srgbClr val="830065"/>
      </a:accent2>
      <a:accent3>
        <a:srgbClr val="6EBBAB"/>
      </a:accent3>
      <a:accent4>
        <a:srgbClr val="B04558"/>
      </a:accent4>
      <a:accent5>
        <a:srgbClr val="FFB600"/>
      </a:accent5>
      <a:accent6>
        <a:srgbClr val="0E4B52"/>
      </a:accent6>
      <a:hlink>
        <a:srgbClr val="E65F33"/>
      </a:hlink>
      <a:folHlink>
        <a:srgbClr val="FFFFFF"/>
      </a:folHlink>
    </a:clrScheme>
    <a:fontScheme name="Ohio State - Buckeye Fonts">
      <a:majorFont>
        <a:latin typeface="Buckeye Serif Black"/>
        <a:ea typeface=""/>
        <a:cs typeface=""/>
      </a:majorFont>
      <a:minorFont>
        <a:latin typeface="Buckey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{91A4C86E-2F9E-4D1A-B8B5-E1424D1D7777}tf22318419_win32</Template>
  <TotalTime>190</TotalTime>
  <Words>399</Words>
  <Application>Microsoft Office PowerPoint</Application>
  <PresentationFormat>Widescreen</PresentationFormat>
  <Paragraphs>101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Buckeye Sans</vt:lpstr>
      <vt:lpstr>Buckeye Serif Black</vt:lpstr>
      <vt:lpstr>Arial</vt:lpstr>
      <vt:lpstr>Calibri</vt:lpstr>
      <vt:lpstr>Century Gothic</vt:lpstr>
      <vt:lpstr>Tenorite</vt:lpstr>
      <vt:lpstr>Wingdings 3</vt:lpstr>
      <vt:lpstr>Monoline</vt:lpstr>
      <vt:lpstr>Office Theme</vt:lpstr>
      <vt:lpstr>Ion Boardroom</vt:lpstr>
      <vt:lpstr>COIL VIRTUAL EXCHANGE FOR GENERAL EDUCATION</vt:lpstr>
      <vt:lpstr>COIL Virtual Exchange Initiatives </vt:lpstr>
      <vt:lpstr>COIL Virtual Exchange Today</vt:lpstr>
      <vt:lpstr>How does COIL Virtual Exchange work?</vt:lpstr>
      <vt:lpstr>COIL COMPONENTS </vt:lpstr>
      <vt:lpstr>PowerPoint Presentation</vt:lpstr>
      <vt:lpstr>What is the difference between COIL and study abroad?</vt:lpstr>
      <vt:lpstr>IDI pre and post-test for SA and COIL participants</vt:lpstr>
      <vt:lpstr>Individual gains in IDI</vt:lpstr>
      <vt:lpstr>Student Demographics: Sex</vt:lpstr>
      <vt:lpstr>Student Demographics: Race and Ethnicity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 VIRTUAL EXCHANGE courses</dc:title>
  <dc:creator>Jiang, Cindy Xinquan</dc:creator>
  <cp:lastModifiedBy>Jiang, Cindy Xinquan</cp:lastModifiedBy>
  <cp:revision>1</cp:revision>
  <dcterms:created xsi:type="dcterms:W3CDTF">2023-11-13T20:44:07Z</dcterms:created>
  <dcterms:modified xsi:type="dcterms:W3CDTF">2023-11-17T00:04:27Z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